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1" r:id="rId3"/>
    <p:sldId id="294" r:id="rId4"/>
    <p:sldId id="295" r:id="rId5"/>
    <p:sldId id="307" r:id="rId6"/>
    <p:sldId id="308" r:id="rId7"/>
    <p:sldId id="320" r:id="rId8"/>
    <p:sldId id="32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0"/>
    <a:srgbClr val="B7B7E7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89286" autoAdjust="0"/>
  </p:normalViewPr>
  <p:slideViewPr>
    <p:cSldViewPr>
      <p:cViewPr varScale="1">
        <p:scale>
          <a:sx n="103" d="100"/>
          <a:sy n="103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3F8C49-3216-4316-94DD-CFCC029C12D9}" type="datetimeFigureOut">
              <a:rPr lang="ru-RU"/>
              <a:pPr>
                <a:defRPr/>
              </a:pPr>
              <a:t>06.01.2021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16305D-6D17-4C79-8C1F-3F2195DC0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971C3-F950-42D7-80F8-9ED0525D9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452E0-AFF4-4CA2-9243-65055F554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B030-1E78-45A5-A078-52B4E15ED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EAFD-730A-4232-BFE9-7336C8612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B1D2F-ACA7-4974-86F4-585E3E0CA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1BC8-DC4C-48C9-92D1-087FBADB9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0DC6A-53D5-4CB7-8C2F-93C94B401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D919-9D20-4102-A7FC-2C710989F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AA558-2CC2-438E-A8B9-C7B18C374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1C5C-75D2-4535-A2DB-02D8206F2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E1A5-1FFA-48E7-BA9E-B3E745847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1A43E-6542-48F6-841D-0527B6AC5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36196-4338-4722-AC25-816E6C894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1CF3E-1915-472B-B0DF-AA266F928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544445-C647-493D-B9E3-EFE4A34F2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0"/>
            <a:ext cx="3657600" cy="9144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ПЕЙЗАЖ</a:t>
            </a:r>
            <a:endParaRPr lang="ru-RU" sz="32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5715000"/>
            <a:ext cx="5486400" cy="990600"/>
          </a:xfrm>
        </p:spPr>
        <p:txBody>
          <a:bodyPr/>
          <a:lstStyle/>
          <a:p>
            <a:pPr marL="609600" indent="-576000" algn="r" eaLnBrk="1" hangingPunct="1"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Учитель ИЗО:</a:t>
            </a:r>
          </a:p>
          <a:p>
            <a:pPr marL="609600" indent="-576000" algn="r" eaLnBrk="1" hangingPunct="1">
              <a:spcBef>
                <a:spcPts val="0"/>
              </a:spcBef>
              <a:defRPr/>
            </a:pPr>
            <a:r>
              <a:rPr lang="ru-RU" sz="2800" b="1" dirty="0" err="1" smtClean="0">
                <a:solidFill>
                  <a:srgbClr val="00B050"/>
                </a:solidFill>
                <a:latin typeface="Bookman Old Style" pitchFamily="18" charset="0"/>
              </a:rPr>
              <a:t>Гаджимагомедова</a:t>
            </a: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 М.Н.</a:t>
            </a: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endParaRPr lang="ru-RU" sz="16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ru-RU" sz="2000" b="1" dirty="0" smtClean="0">
              <a:solidFill>
                <a:srgbClr val="000066"/>
              </a:solidFill>
            </a:endParaRPr>
          </a:p>
        </p:txBody>
      </p:sp>
      <p:pic>
        <p:nvPicPr>
          <p:cNvPr id="1026" name="Picture 2" descr="C:\Users\user\Downloads\пейзаж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7239000" cy="47718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4038600"/>
            <a:ext cx="5638800" cy="28194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00B050"/>
                </a:solidFill>
                <a:latin typeface="Bookman Old Style" pitchFamily="18" charset="0"/>
              </a:rPr>
              <a:t>«… </a:t>
            </a: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Может ли быть зрелище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       великолепнее,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       чем созерцание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       нашего мира?...»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       </a:t>
            </a:r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Эразм </a:t>
            </a:r>
            <a:r>
              <a:rPr lang="ru-RU" sz="2800" b="1" dirty="0" err="1" smtClean="0">
                <a:solidFill>
                  <a:srgbClr val="00B050"/>
                </a:solidFill>
                <a:latin typeface="Bookman Old Style" pitchFamily="18" charset="0"/>
              </a:rPr>
              <a:t>Роттердамский</a:t>
            </a:r>
            <a:endParaRPr lang="ru-RU" sz="2800" b="1" dirty="0" smtClean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5124" name="Picture 1032" descr="ии ш дубовая рощ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"/>
            <a:ext cx="4953000" cy="31150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1034" descr="Renoренуар новый мос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1" y="3810000"/>
            <a:ext cx="3332273" cy="2633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0"/>
            <a:ext cx="586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На севере диком стоит одиноко 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  На голой вершине сосна.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И дремлет, качаясь, и снегом сыпучим  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Bookman Old Style" pitchFamily="18" charset="0"/>
              </a:rPr>
              <a:t>Одета, как ризой, она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1828800" y="6172200"/>
            <a:ext cx="5435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Bookman Old Style" pitchFamily="18" charset="0"/>
              </a:rPr>
              <a:t>И.Шишкин. На севере диком</a:t>
            </a:r>
          </a:p>
        </p:txBody>
      </p:sp>
      <p:pic>
        <p:nvPicPr>
          <p:cNvPr id="2050" name="Picture 2" descr="C:\Users\user\Downloads\сосна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3979464" cy="43910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43400" y="2362200"/>
            <a:ext cx="480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И снится ей все, что пустыне далекой,  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В том крае, где солнца восход,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Одна и грустна на утесе горючем   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Прекрасная 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пальма растет. 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                                                     </a:t>
            </a:r>
            <a:r>
              <a:rPr lang="ru-RU" sz="2000" b="1" dirty="0" smtClean="0">
                <a:solidFill>
                  <a:srgbClr val="00B0F0"/>
                </a:solidFill>
                <a:latin typeface="Bookman Old Style" pitchFamily="18" charset="0"/>
              </a:rPr>
              <a:t>М.Ю.Лермонтов</a:t>
            </a:r>
            <a:endParaRPr lang="ru-RU" sz="2000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0"/>
          <p:cNvSpPr txBox="1">
            <a:spLocks noChangeArrowheads="1"/>
          </p:cNvSpPr>
          <p:nvPr/>
        </p:nvSpPr>
        <p:spPr bwMode="auto">
          <a:xfrm>
            <a:off x="152400" y="2286000"/>
            <a:ext cx="3810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При </a:t>
            </a:r>
            <a:r>
              <a:rPr lang="ru-RU" sz="2800" b="1" dirty="0">
                <a:solidFill>
                  <a:srgbClr val="7030A0"/>
                </a:solidFill>
                <a:latin typeface="Bookman Old Style" pitchFamily="18" charset="0"/>
              </a:rPr>
              <a:t>этом художник никогда не пишет картину равнодушной рукой, он вкладывает в произведение душу. </a:t>
            </a:r>
            <a:endParaRPr lang="ru-RU" sz="28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7173" name="Text Box 1"/>
          <p:cNvSpPr txBox="1">
            <a:spLocks noChangeArrowheads="1"/>
          </p:cNvSpPr>
          <p:nvPr/>
        </p:nvSpPr>
        <p:spPr bwMode="auto">
          <a:xfrm>
            <a:off x="5105400" y="3200400"/>
            <a:ext cx="381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  <a:latin typeface="Bookman Old Style" pitchFamily="18" charset="0"/>
              </a:rPr>
              <a:t>И.Поленов. </a:t>
            </a:r>
            <a:endParaRPr lang="ru-RU" sz="2400" b="1" dirty="0" smtClean="0">
              <a:solidFill>
                <a:srgbClr val="00B0F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Bookman Old Style" pitchFamily="18" charset="0"/>
              </a:rPr>
              <a:t>Деревня </a:t>
            </a:r>
            <a:r>
              <a:rPr lang="ru-RU" sz="2400" b="1" dirty="0">
                <a:solidFill>
                  <a:srgbClr val="00B0F0"/>
                </a:solidFill>
                <a:latin typeface="Bookman Old Style" pitchFamily="18" charset="0"/>
              </a:rPr>
              <a:t>Тургенево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28600"/>
            <a:ext cx="48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В живописи и графике изображение природы, местности называется  пейзаж.</a:t>
            </a:r>
            <a:endParaRPr lang="ru-RU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95600" y="4800600"/>
            <a:ext cx="6248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Тогда картина создает настроение, задевает за живое, становится произведением искусства.</a:t>
            </a: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074" name="Picture 2" descr="C:\Users\user\Downloads\дерев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4006784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2438400"/>
            <a:ext cx="25908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И.Шишкин. </a:t>
            </a: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Травки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</p:txBody>
      </p:sp>
      <p:pic>
        <p:nvPicPr>
          <p:cNvPr id="16388" name="Picture 4" descr="ии ш первый сне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10000"/>
            <a:ext cx="4586288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ии ш дуб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46482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Ш ТРАВ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4800"/>
            <a:ext cx="36068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76400" y="5410200"/>
            <a:ext cx="2356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И.Шишкин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Первый снег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3886200"/>
            <a:ext cx="2743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И.Шишкин. </a:t>
            </a: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Дубы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. Вечер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С Щедр ВИД НА КАМЕННООСТРОВСКИЙ ДВОРЕЦ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33600" y="3733800"/>
            <a:ext cx="3733800" cy="2860459"/>
          </a:xfrm>
          <a:noFill/>
        </p:spPr>
      </p:pic>
      <p:pic>
        <p:nvPicPr>
          <p:cNvPr id="26628" name="Picture 0" descr="алексеев соборная площадь Московского кремл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28600"/>
            <a:ext cx="454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федор алексеев пейзаж москвы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81000" y="228600"/>
            <a:ext cx="3352800" cy="3352800"/>
          </a:xfrm>
          <a:noFill/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419600" y="228600"/>
            <a:ext cx="472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Ф.Алексеев. 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Вид на соборную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площадь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Кремля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819400" y="3733800"/>
            <a:ext cx="24304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С.Щедрин. 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Пейзаж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304800"/>
            <a:ext cx="22461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Московский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пейзаж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981200" y="5715000"/>
            <a:ext cx="4572000" cy="8382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А.Саврасов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Зимний пейзаж</a:t>
            </a:r>
            <a:endParaRPr lang="ru-RU" sz="28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7651" name="Picture 1027" descr="АКСАВРАСОВЗИМПЕЙЗА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02650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304800" y="4191000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И.Левитан.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Горный пейзаж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5334000" y="48768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Ван </a:t>
            </a:r>
            <a:r>
              <a:rPr lang="ru-RU" sz="2400" b="1" dirty="0" err="1">
                <a:solidFill>
                  <a:srgbClr val="FF0000"/>
                </a:solidFill>
                <a:latin typeface="Bookman Old Style" pitchFamily="18" charset="0"/>
              </a:rPr>
              <a:t>Гойен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endParaRPr lang="ru-RU" sz="24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Пейзаж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2773" name="Picture 14" descr="ян ван гойен вид на реке Маа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37850" y="1143000"/>
            <a:ext cx="4123525" cy="32514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2774" name="Picture 10" descr="исаак ильич левита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22880"/>
            <a:ext cx="3886200" cy="3263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167</Words>
  <Application>Microsoft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ПЕЙЗАЖ</vt:lpstr>
      <vt:lpstr>Слайд 2</vt:lpstr>
      <vt:lpstr>Слайд 3</vt:lpstr>
      <vt:lpstr>Слайд 4</vt:lpstr>
      <vt:lpstr>Слайд 5</vt:lpstr>
      <vt:lpstr>Слайд 6</vt:lpstr>
      <vt:lpstr>А.Саврасов.  Зимний пейзаж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ПРЕЗЕНТАЦИЯ-ПЕЙЗАЖ</dc:title>
  <dc:subject>ИЗО</dc:subject>
  <dc:creator>Жучкова Т.А.</dc:creator>
  <cp:lastModifiedBy>user</cp:lastModifiedBy>
  <cp:revision>168</cp:revision>
  <cp:lastPrinted>1601-01-01T00:00:00Z</cp:lastPrinted>
  <dcterms:created xsi:type="dcterms:W3CDTF">1601-01-01T00:00:00Z</dcterms:created>
  <dcterms:modified xsi:type="dcterms:W3CDTF">2021-01-06T04:23:54Z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