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8" r:id="rId3"/>
    <p:sldId id="256" r:id="rId4"/>
    <p:sldId id="270" r:id="rId5"/>
    <p:sldId id="262" r:id="rId6"/>
    <p:sldId id="279" r:id="rId7"/>
    <p:sldId id="273" r:id="rId8"/>
    <p:sldId id="260" r:id="rId9"/>
    <p:sldId id="269" r:id="rId10"/>
    <p:sldId id="27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7;&#1094;&#1077;&#1085;&#1072;&#1088;&#1080;&#1080;%202019-2020\23%20&#1092;&#1077;&#1074;&#1088;&#1072;&#1083;&#1103;\&#1047;&#1072;&#1088;&#1085;&#1080;&#1094;&#1072;_&#1051;&#1086;&#1088;&#1080;&#1085;&#1086;\&#1055;&#1077;&#1089;&#1085;&#1103;%201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7;&#1094;&#1077;&#1085;&#1072;&#1088;&#1080;&#1080;%202019-2020\23%20&#1092;&#1077;&#1074;&#1088;&#1072;&#1083;&#1103;\&#1047;&#1072;&#1088;&#1085;&#1080;&#1094;&#1072;_&#1051;&#1086;&#1088;&#1080;&#1085;&#1086;\&#1055;&#1077;&#1089;&#1085;&#1103;%202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7;&#1094;&#1077;&#1085;&#1072;&#1088;&#1080;&#1080;%202019-2020\23%20&#1092;&#1077;&#1074;&#1088;&#1072;&#1083;&#1103;\&#1047;&#1072;&#1088;&#1085;&#1080;&#1094;&#1072;_&#1051;&#1086;&#1088;&#1080;&#1085;&#1086;\&#1056;&#1086;&#1083;&#1080;&#1082;%20&#1047;&#1074;&#1077;&#1088;&#1086;&#1073;&#1086;&#1080;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57;&#1094;&#1077;&#1085;&#1072;&#1088;&#1080;&#1080;%202019-2020\23%20&#1092;&#1077;&#1074;&#1088;&#1072;&#1083;&#1103;\&#1047;&#1072;&#1088;&#1085;&#1080;&#1094;&#1072;_&#1051;&#1086;&#1088;&#1080;&#1085;&#1086;\&#1055;&#1077;&#1089;&#1085;&#1103;%203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Downloads\пион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5496"/>
          </a:xfrm>
          <a:prstGeom prst="rect">
            <a:avLst/>
          </a:prstGeom>
          <a:noFill/>
        </p:spPr>
      </p:pic>
      <p:pic>
        <p:nvPicPr>
          <p:cNvPr id="8" name="Песня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7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rhivurokov.ru/multiurok/html/2017/06/01/s_592faf44c1e62/639232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857232"/>
            <a:ext cx="5500694" cy="13668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14744" y="2285992"/>
            <a:ext cx="400052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700" b="1" dirty="0" smtClean="0">
                <a:latin typeface="Gabriola" pitchFamily="82" charset="0"/>
              </a:rPr>
              <a:t>»</a:t>
            </a:r>
            <a:endParaRPr lang="ru-RU" sz="4700" b="1" dirty="0">
              <a:latin typeface="Gabriola" pitchFamily="8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360714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000496" y="2214554"/>
            <a:ext cx="46434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«Непреодолимого на свете нет ничего!»</a:t>
            </a:r>
            <a:endParaRPr lang="ru-RU" sz="4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салют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6200"/>
            <a:ext cx="8001056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3786182" y="3857628"/>
            <a:ext cx="5143536" cy="14398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из пограничной зоны</a:t>
            </a:r>
          </a:p>
        </p:txBody>
      </p:sp>
      <p:pic>
        <p:nvPicPr>
          <p:cNvPr id="7" name="Picture 6" descr="флаг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7" y="4237862"/>
            <a:ext cx="3003426" cy="220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Mar02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00372"/>
            <a:ext cx="3570520" cy="345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4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642910" y="857232"/>
            <a:ext cx="8215370" cy="19288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None/>
            </a:pPr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ЗВЕРОБОИ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28868"/>
            <a:ext cx="8458200" cy="1470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Девиз: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upload.wikimedia.org/wikipedia/ru/thumb/c/c1/Zarnitsa_emblem.svg/710px-Zarnitsa_emblem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8558" y="0"/>
            <a:ext cx="6185442" cy="3571876"/>
          </a:xfrm>
          <a:prstGeom prst="rect">
            <a:avLst/>
          </a:prstGeom>
          <a:noFill/>
        </p:spPr>
      </p:pic>
      <p:sp>
        <p:nvSpPr>
          <p:cNvPr id="5" name="WordArt 4"/>
          <p:cNvSpPr>
            <a:spLocks noGrp="1" noChangeArrowheads="1" noChangeShapeType="1" noTextEdit="1"/>
          </p:cNvSpPr>
          <p:nvPr>
            <p:ph type="subTitle" idx="1"/>
          </p:nvPr>
        </p:nvSpPr>
        <p:spPr bwMode="auto">
          <a:xfrm>
            <a:off x="0" y="4000504"/>
            <a:ext cx="9144000" cy="28574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«Чтобы Родине служить,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надо сильным,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смелым быть!»</a:t>
            </a:r>
          </a:p>
          <a:p>
            <a:pPr algn="ctr"/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1908175" y="1484313"/>
            <a:ext cx="6264275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ЗВЕРОБОИ</a:t>
            </a: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1763713" y="4581525"/>
            <a:ext cx="5976937" cy="14398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из пограничной зоны</a:t>
            </a:r>
          </a:p>
        </p:txBody>
      </p:sp>
      <p:pic>
        <p:nvPicPr>
          <p:cNvPr id="4100" name="Picture 6" descr="флаг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04775"/>
            <a:ext cx="2160588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Mar02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4868863"/>
            <a:ext cx="180022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858280" cy="85725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Я, ты, он, она- вместе…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im1-tub-ru.yandex.net/i?id=46372b1b6a5bd99d84c3fb6d863eebc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85860"/>
            <a:ext cx="3509745" cy="2500330"/>
          </a:xfrm>
          <a:prstGeom prst="rect">
            <a:avLst/>
          </a:prstGeom>
          <a:noFill/>
        </p:spPr>
      </p:pic>
      <p:pic>
        <p:nvPicPr>
          <p:cNvPr id="1026" name="Picture 2" descr="Z:\ФОТО_тека 2019-2020\Зарница\фото\IMG_20200123_1819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38211"/>
            <a:ext cx="4214842" cy="5619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ocuments\Received Files\Гаджимагомедова М.Н\IMG-20190921-WA0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143932" cy="6107949"/>
          </a:xfrm>
          <a:prstGeom prst="rect">
            <a:avLst/>
          </a:prstGeom>
          <a:noFill/>
        </p:spPr>
      </p:pic>
      <p:pic>
        <p:nvPicPr>
          <p:cNvPr id="3" name="Picture 5" descr="C:\Users\user\Documents\Received Files\Гаджимагомедова М.Н\IMG-20190921-WA00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5"/>
            <a:ext cx="5143504" cy="6858005"/>
          </a:xfrm>
          <a:prstGeom prst="rect">
            <a:avLst/>
          </a:prstGeom>
          <a:noFill/>
        </p:spPr>
      </p:pic>
      <p:pic>
        <p:nvPicPr>
          <p:cNvPr id="4" name="Picture 2" descr="C:\Users\user\Documents\Received Files\Гаджимагомедова М.Н\IMG-20190921-WA00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9" y="0"/>
            <a:ext cx="5143501" cy="6858000"/>
          </a:xfrm>
          <a:prstGeom prst="rect">
            <a:avLst/>
          </a:prstGeom>
          <a:noFill/>
        </p:spPr>
      </p:pic>
      <p:pic>
        <p:nvPicPr>
          <p:cNvPr id="5" name="Picture 3" descr="C:\Users\user\Desktop\Backup_Рабочий стол\КОНКУРСЫ -2014\конкурсы 2013-2014\Неделя чукотской культуры\ЧУКОТКА\Бисерова Евгения, 13 лет. Краб пятится назад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1"/>
            <a:ext cx="5143501" cy="6857999"/>
          </a:xfrm>
          <a:prstGeom prst="rect">
            <a:avLst/>
          </a:prstGeom>
          <a:noFill/>
        </p:spPr>
      </p:pic>
      <p:pic>
        <p:nvPicPr>
          <p:cNvPr id="6" name="Picture 2" descr="C:\Users\user\Desktop\Backup_Рабочий стол\КОНКУРСЫ -2014\конкурсы 2013-2014\Неделя чукотской культуры\ЧУКОТКА\IMG_0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6" descr="C:\Users\user\Documents\Received Files\Гаджимагомедова М.Н\IMG-20190921-WA001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8" name="Песня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5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Видеоролик</a:t>
            </a:r>
            <a:endParaRPr lang="ru-RU" dirty="0"/>
          </a:p>
        </p:txBody>
      </p:sp>
      <p:pic>
        <p:nvPicPr>
          <p:cNvPr id="7" name="Ролик Зверобо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" y="857231"/>
            <a:ext cx="9144000" cy="5143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mainfun.ru/uploads/images/01/39/25/2014/08/06/e8e8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15410" cy="5214950"/>
          </a:xfrm>
          <a:prstGeom prst="rect">
            <a:avLst/>
          </a:prstGeom>
          <a:noFill/>
        </p:spPr>
      </p:pic>
      <p:pic>
        <p:nvPicPr>
          <p:cNvPr id="2050" name="Picture 2" descr="C:\Users\user\Downloads\pust_vsegda_budet_sol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5883" y="0"/>
            <a:ext cx="4938117" cy="6858000"/>
          </a:xfrm>
          <a:prstGeom prst="rect">
            <a:avLst/>
          </a:prstGeom>
          <a:noFill/>
        </p:spPr>
      </p:pic>
      <p:pic>
        <p:nvPicPr>
          <p:cNvPr id="6" name="Picture 2" descr="http://www.teleport2001.ru/files/teleport/images/2016/05/24/z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00108"/>
            <a:ext cx="8646638" cy="574056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857256"/>
          </a:xfrm>
        </p:spPr>
        <p:txBody>
          <a:bodyPr>
            <a:normAutofit/>
          </a:bodyPr>
          <a:lstStyle/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Pictures\присяга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30998" cy="3733811"/>
          </a:xfrm>
          <a:prstGeom prst="rect">
            <a:avLst/>
          </a:prstGeom>
          <a:noFill/>
        </p:spPr>
      </p:pic>
      <p:pic>
        <p:nvPicPr>
          <p:cNvPr id="2051" name="Picture 3" descr="C:\Users\user\Pictures\служб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57166"/>
            <a:ext cx="6000760" cy="3942499"/>
          </a:xfrm>
          <a:prstGeom prst="rect">
            <a:avLst/>
          </a:prstGeom>
          <a:noFill/>
        </p:spPr>
      </p:pic>
      <p:pic>
        <p:nvPicPr>
          <p:cNvPr id="2052" name="Picture 4" descr="C:\Users\user\Pictures\служба девуше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58698"/>
            <a:ext cx="6072196" cy="3899302"/>
          </a:xfrm>
          <a:prstGeom prst="rect">
            <a:avLst/>
          </a:prstGeom>
          <a:noFill/>
        </p:spPr>
      </p:pic>
      <p:pic>
        <p:nvPicPr>
          <p:cNvPr id="2053" name="Picture 5" descr="C:\Users\user\Pictures\комбат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3340" y="2186940"/>
            <a:ext cx="6550660" cy="4671060"/>
          </a:xfrm>
          <a:prstGeom prst="rect">
            <a:avLst/>
          </a:prstGeom>
          <a:noFill/>
        </p:spPr>
      </p:pic>
      <p:pic>
        <p:nvPicPr>
          <p:cNvPr id="7" name="Песня 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1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15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3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1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45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rgbClr val="FFFFFF"/>
      </a:dk1>
      <a:lt1>
        <a:srgbClr val="FFFFFF"/>
      </a:lt1>
      <a:dk2>
        <a:srgbClr val="005390"/>
      </a:dk2>
      <a:lt2>
        <a:srgbClr val="D4D2D0"/>
      </a:lt2>
      <a:accent1>
        <a:srgbClr val="005390"/>
      </a:accent1>
      <a:accent2>
        <a:srgbClr val="0070C0"/>
      </a:accent2>
      <a:accent3>
        <a:srgbClr val="0070C0"/>
      </a:accent3>
      <a:accent4>
        <a:srgbClr val="002060"/>
      </a:accent4>
      <a:accent5>
        <a:srgbClr val="002060"/>
      </a:accent5>
      <a:accent6>
        <a:srgbClr val="40AFFF"/>
      </a:accent6>
      <a:hlink>
        <a:srgbClr val="00C8C3"/>
      </a:hlink>
      <a:folHlink>
        <a:srgbClr val="A116E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616</TotalTime>
  <Words>39</Words>
  <Application>Microsoft Office PowerPoint</Application>
  <PresentationFormat>Экран (4:3)</PresentationFormat>
  <Paragraphs>13</Paragraphs>
  <Slides>11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Слайд 1</vt:lpstr>
      <vt:lpstr>Слайд 2</vt:lpstr>
      <vt:lpstr>Девиз:</vt:lpstr>
      <vt:lpstr>Слайд 4</vt:lpstr>
      <vt:lpstr>Я, ты, он, она- вместе…</vt:lpstr>
      <vt:lpstr>Слайд 6</vt:lpstr>
      <vt:lpstr>Видеоролик</vt:lpstr>
      <vt:lpstr> 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Зарница</dc:title>
  <dc:creator>алина</dc:creator>
  <cp:lastModifiedBy>user</cp:lastModifiedBy>
  <cp:revision>73</cp:revision>
  <dcterms:created xsi:type="dcterms:W3CDTF">2017-03-12T17:35:43Z</dcterms:created>
  <dcterms:modified xsi:type="dcterms:W3CDTF">2021-01-11T20:47:06Z</dcterms:modified>
</cp:coreProperties>
</file>