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83" r:id="rId4"/>
    <p:sldId id="312" r:id="rId5"/>
    <p:sldId id="306" r:id="rId6"/>
    <p:sldId id="307" r:id="rId7"/>
    <p:sldId id="308" r:id="rId8"/>
    <p:sldId id="310" r:id="rId9"/>
    <p:sldId id="313" r:id="rId10"/>
    <p:sldId id="311" r:id="rId11"/>
    <p:sldId id="361" r:id="rId12"/>
    <p:sldId id="322" r:id="rId13"/>
    <p:sldId id="321" r:id="rId14"/>
    <p:sldId id="363" r:id="rId15"/>
    <p:sldId id="315" r:id="rId16"/>
    <p:sldId id="317" r:id="rId17"/>
    <p:sldId id="316" r:id="rId18"/>
    <p:sldId id="323" r:id="rId19"/>
    <p:sldId id="320" r:id="rId20"/>
    <p:sldId id="329" r:id="rId21"/>
    <p:sldId id="328" r:id="rId22"/>
    <p:sldId id="332" r:id="rId23"/>
    <p:sldId id="319" r:id="rId24"/>
    <p:sldId id="318" r:id="rId25"/>
    <p:sldId id="360" r:id="rId26"/>
    <p:sldId id="340" r:id="rId27"/>
    <p:sldId id="348" r:id="rId28"/>
    <p:sldId id="342" r:id="rId29"/>
    <p:sldId id="353" r:id="rId30"/>
    <p:sldId id="364" r:id="rId31"/>
    <p:sldId id="354" r:id="rId32"/>
    <p:sldId id="352" r:id="rId33"/>
    <p:sldId id="349" r:id="rId34"/>
    <p:sldId id="356" r:id="rId35"/>
    <p:sldId id="343" r:id="rId36"/>
    <p:sldId id="330" r:id="rId37"/>
    <p:sldId id="359" r:id="rId38"/>
    <p:sldId id="365" r:id="rId39"/>
    <p:sldId id="357" r:id="rId40"/>
    <p:sldId id="355" r:id="rId41"/>
    <p:sldId id="293" r:id="rId42"/>
    <p:sldId id="296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5D278-D0FE-49D7-950A-85D52A3B0176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8D3E52-5B4A-4F46-89FD-A620FA2AA254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Признаки функционально грамотной личности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68913A8-4CA3-4DD7-8AB0-3706272D6C8B}" type="parTrans" cxnId="{FD462ACE-BD85-4C20-BCE1-8FAA4B0E4258}">
      <dgm:prSet/>
      <dgm:spPr/>
      <dgm:t>
        <a:bodyPr/>
        <a:lstStyle/>
        <a:p>
          <a:endParaRPr lang="ru-RU"/>
        </a:p>
      </dgm:t>
    </dgm:pt>
    <dgm:pt modelId="{2386741D-F3F7-4900-9518-D78E6DAF3140}" type="sibTrans" cxnId="{FD462ACE-BD85-4C20-BCE1-8FAA4B0E4258}">
      <dgm:prSet/>
      <dgm:spPr/>
      <dgm:t>
        <a:bodyPr/>
        <a:lstStyle/>
        <a:p>
          <a:endParaRPr lang="ru-RU"/>
        </a:p>
      </dgm:t>
    </dgm:pt>
    <dgm:pt modelId="{C2F87478-C9E8-466C-8BF6-FF6A4B55705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ИЗУЧАТЬ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0F043E1-07B7-4CA3-A91B-AFD481EC775E}" type="parTrans" cxnId="{38AD7EB9-9A23-4F45-8788-BCC77A893B7B}">
      <dgm:prSet/>
      <dgm:spPr/>
      <dgm:t>
        <a:bodyPr/>
        <a:lstStyle/>
        <a:p>
          <a:endParaRPr lang="ru-RU"/>
        </a:p>
      </dgm:t>
    </dgm:pt>
    <dgm:pt modelId="{D1D0EB4E-14A4-4392-B518-0F6C42E5696E}" type="sibTrans" cxnId="{38AD7EB9-9A23-4F45-8788-BCC77A893B7B}">
      <dgm:prSet/>
      <dgm:spPr/>
      <dgm:t>
        <a:bodyPr/>
        <a:lstStyle/>
        <a:p>
          <a:endParaRPr lang="ru-RU"/>
        </a:p>
      </dgm:t>
    </dgm:pt>
    <dgm:pt modelId="{E592AC85-A1F9-4E23-84D4-A40E919D65B1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ИСКАТЬ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48E33E8-3F39-4BA1-B26A-24A596D9D683}" type="parTrans" cxnId="{90469A8D-10AD-41B6-ABF7-35721A992968}">
      <dgm:prSet/>
      <dgm:spPr/>
      <dgm:t>
        <a:bodyPr/>
        <a:lstStyle/>
        <a:p>
          <a:endParaRPr lang="ru-RU"/>
        </a:p>
      </dgm:t>
    </dgm:pt>
    <dgm:pt modelId="{71457484-2248-45D6-B1B7-D665BA3BA8A2}" type="sibTrans" cxnId="{90469A8D-10AD-41B6-ABF7-35721A992968}">
      <dgm:prSet/>
      <dgm:spPr/>
      <dgm:t>
        <a:bodyPr/>
        <a:lstStyle/>
        <a:p>
          <a:endParaRPr lang="ru-RU"/>
        </a:p>
      </dgm:t>
    </dgm:pt>
    <dgm:pt modelId="{DBC16660-ECFA-4AFC-AFB3-1AF25E050B4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ДУМАТЬ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B207BFE-F8FD-4660-A505-06B0A1384599}" type="parTrans" cxnId="{DA2BF758-8BAF-4855-A4F3-8833C9876A0C}">
      <dgm:prSet/>
      <dgm:spPr/>
      <dgm:t>
        <a:bodyPr/>
        <a:lstStyle/>
        <a:p>
          <a:endParaRPr lang="ru-RU"/>
        </a:p>
      </dgm:t>
    </dgm:pt>
    <dgm:pt modelId="{AE94894A-B267-441E-805F-A3F6E32E72D6}" type="sibTrans" cxnId="{DA2BF758-8BAF-4855-A4F3-8833C9876A0C}">
      <dgm:prSet/>
      <dgm:spPr/>
      <dgm:t>
        <a:bodyPr/>
        <a:lstStyle/>
        <a:p>
          <a:endParaRPr lang="ru-RU"/>
        </a:p>
      </dgm:t>
    </dgm:pt>
    <dgm:pt modelId="{E4BB4DFF-63EC-4FA1-8ABF-483EBC75B9C9}">
      <dgm:prSet/>
      <dgm:spPr/>
      <dgm:t>
        <a:bodyPr/>
        <a:lstStyle/>
        <a:p>
          <a:endParaRPr lang="ru-RU"/>
        </a:p>
      </dgm:t>
    </dgm:pt>
    <dgm:pt modelId="{127F765C-1ABF-4FD2-B5AF-FE50E3A185E4}" type="parTrans" cxnId="{2A75A144-6C5C-471D-8B9D-EADC97928070}">
      <dgm:prSet/>
      <dgm:spPr/>
      <dgm:t>
        <a:bodyPr/>
        <a:lstStyle/>
        <a:p>
          <a:endParaRPr lang="ru-RU"/>
        </a:p>
      </dgm:t>
    </dgm:pt>
    <dgm:pt modelId="{1DAC6BAF-DFC3-4A28-92DF-4713F555A4B7}" type="sibTrans" cxnId="{2A75A144-6C5C-471D-8B9D-EADC97928070}">
      <dgm:prSet/>
      <dgm:spPr/>
      <dgm:t>
        <a:bodyPr/>
        <a:lstStyle/>
        <a:p>
          <a:endParaRPr lang="ru-RU"/>
        </a:p>
      </dgm:t>
    </dgm:pt>
    <dgm:pt modelId="{00ED1F5C-B999-409A-8264-C5BF95BAC1E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СОТРУДНИЧАТЬ, ПРИНИМАТЬСЯ ЗА ДЕЛО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1DE42CC-05FB-4D9B-B58B-13C5B61EBA2A}" type="sibTrans" cxnId="{4EED0DED-35E5-4E3B-AF75-8D28E4D4980B}">
      <dgm:prSet/>
      <dgm:spPr/>
      <dgm:t>
        <a:bodyPr/>
        <a:lstStyle/>
        <a:p>
          <a:endParaRPr lang="ru-RU"/>
        </a:p>
      </dgm:t>
    </dgm:pt>
    <dgm:pt modelId="{5ADD32B8-2259-41AE-BD3E-4ABE7FB80844}" type="parTrans" cxnId="{4EED0DED-35E5-4E3B-AF75-8D28E4D4980B}">
      <dgm:prSet/>
      <dgm:spPr/>
      <dgm:t>
        <a:bodyPr/>
        <a:lstStyle/>
        <a:p>
          <a:endParaRPr lang="ru-RU"/>
        </a:p>
      </dgm:t>
    </dgm:pt>
    <dgm:pt modelId="{AA106BA3-E744-4BD2-809D-D5BF9B6B1EE2}" type="pres">
      <dgm:prSet presAssocID="{5DC5D278-D0FE-49D7-950A-85D52A3B01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179CB-2FB7-432A-ABDB-EAA5D1EF0F1E}" type="pres">
      <dgm:prSet presAssocID="{BF8D3E52-5B4A-4F46-89FD-A620FA2AA254}" presName="centerShape" presStyleLbl="node0" presStyleIdx="0" presStyleCnt="1" custScaleX="128321"/>
      <dgm:spPr/>
      <dgm:t>
        <a:bodyPr/>
        <a:lstStyle/>
        <a:p>
          <a:endParaRPr lang="ru-RU"/>
        </a:p>
      </dgm:t>
    </dgm:pt>
    <dgm:pt modelId="{A4020854-31F1-46F7-8033-CD0814A1DE53}" type="pres">
      <dgm:prSet presAssocID="{C2F87478-C9E8-466C-8BF6-FF6A4B5570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88E31-8B1D-4420-BAC8-8F3952CCC95C}" type="pres">
      <dgm:prSet presAssocID="{C2F87478-C9E8-466C-8BF6-FF6A4B55705C}" presName="dummy" presStyleCnt="0"/>
      <dgm:spPr/>
    </dgm:pt>
    <dgm:pt modelId="{A9A5FA33-80A0-4E44-812D-E5DC2DBAA72E}" type="pres">
      <dgm:prSet presAssocID="{D1D0EB4E-14A4-4392-B518-0F6C42E5696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0884D11-13B5-49AA-ADD7-3BE2A19558D5}" type="pres">
      <dgm:prSet presAssocID="{E592AC85-A1F9-4E23-84D4-A40E919D65B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FF6C4-15AF-43D1-B921-18218ADBF73A}" type="pres">
      <dgm:prSet presAssocID="{E592AC85-A1F9-4E23-84D4-A40E919D65B1}" presName="dummy" presStyleCnt="0"/>
      <dgm:spPr/>
    </dgm:pt>
    <dgm:pt modelId="{36203D92-41BC-4351-B36F-59664519D7E3}" type="pres">
      <dgm:prSet presAssocID="{71457484-2248-45D6-B1B7-D665BA3BA8A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6BDF6C1-9D4F-42EB-9C0A-CC96A7C9335F}" type="pres">
      <dgm:prSet presAssocID="{DBC16660-ECFA-4AFC-AFB3-1AF25E050B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745E1-A2AE-44C3-9526-C73C30D2AAC9}" type="pres">
      <dgm:prSet presAssocID="{DBC16660-ECFA-4AFC-AFB3-1AF25E050B4C}" presName="dummy" presStyleCnt="0"/>
      <dgm:spPr/>
    </dgm:pt>
    <dgm:pt modelId="{2C8DD841-BB32-4BB1-ADC7-0BC553A2C02B}" type="pres">
      <dgm:prSet presAssocID="{AE94894A-B267-441E-805F-A3F6E32E72D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A2181EB-DCEC-4D4F-8443-C200C61C69AD}" type="pres">
      <dgm:prSet presAssocID="{00ED1F5C-B999-409A-8264-C5BF95BAC1E0}" presName="node" presStyleLbl="node1" presStyleIdx="3" presStyleCnt="4" custScaleX="175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34330-5442-40DF-9C49-F77770D603DD}" type="pres">
      <dgm:prSet presAssocID="{00ED1F5C-B999-409A-8264-C5BF95BAC1E0}" presName="dummy" presStyleCnt="0"/>
      <dgm:spPr/>
    </dgm:pt>
    <dgm:pt modelId="{7EF90DE3-0ECC-49B9-9165-1B719B3011AB}" type="pres">
      <dgm:prSet presAssocID="{C1DE42CC-05FB-4D9B-B58B-13C5B61EBA2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8AD7EB9-9A23-4F45-8788-BCC77A893B7B}" srcId="{BF8D3E52-5B4A-4F46-89FD-A620FA2AA254}" destId="{C2F87478-C9E8-466C-8BF6-FF6A4B55705C}" srcOrd="0" destOrd="0" parTransId="{10F043E1-07B7-4CA3-A91B-AFD481EC775E}" sibTransId="{D1D0EB4E-14A4-4392-B518-0F6C42E5696E}"/>
    <dgm:cxn modelId="{DFDE96CF-E675-4972-BC01-3227AF2360D0}" type="presOf" srcId="{AE94894A-B267-441E-805F-A3F6E32E72D6}" destId="{2C8DD841-BB32-4BB1-ADC7-0BC553A2C02B}" srcOrd="0" destOrd="0" presId="urn:microsoft.com/office/officeart/2005/8/layout/radial6"/>
    <dgm:cxn modelId="{F0ED6E94-28FD-406D-907B-ECD70E8289A3}" type="presOf" srcId="{C1DE42CC-05FB-4D9B-B58B-13C5B61EBA2A}" destId="{7EF90DE3-0ECC-49B9-9165-1B719B3011AB}" srcOrd="0" destOrd="0" presId="urn:microsoft.com/office/officeart/2005/8/layout/radial6"/>
    <dgm:cxn modelId="{A1161CC7-B044-4CEB-B8A2-8F03F62C0AE4}" type="presOf" srcId="{5DC5D278-D0FE-49D7-950A-85D52A3B0176}" destId="{AA106BA3-E744-4BD2-809D-D5BF9B6B1EE2}" srcOrd="0" destOrd="0" presId="urn:microsoft.com/office/officeart/2005/8/layout/radial6"/>
    <dgm:cxn modelId="{75C78A42-EC3E-4CB9-85EB-0D5C5495C974}" type="presOf" srcId="{DBC16660-ECFA-4AFC-AFB3-1AF25E050B4C}" destId="{86BDF6C1-9D4F-42EB-9C0A-CC96A7C9335F}" srcOrd="0" destOrd="0" presId="urn:microsoft.com/office/officeart/2005/8/layout/radial6"/>
    <dgm:cxn modelId="{C6E7E616-E05B-40FD-BD4C-534FCBAC6102}" type="presOf" srcId="{71457484-2248-45D6-B1B7-D665BA3BA8A2}" destId="{36203D92-41BC-4351-B36F-59664519D7E3}" srcOrd="0" destOrd="0" presId="urn:microsoft.com/office/officeart/2005/8/layout/radial6"/>
    <dgm:cxn modelId="{DA2BF758-8BAF-4855-A4F3-8833C9876A0C}" srcId="{BF8D3E52-5B4A-4F46-89FD-A620FA2AA254}" destId="{DBC16660-ECFA-4AFC-AFB3-1AF25E050B4C}" srcOrd="2" destOrd="0" parTransId="{6B207BFE-F8FD-4660-A505-06B0A1384599}" sibTransId="{AE94894A-B267-441E-805F-A3F6E32E72D6}"/>
    <dgm:cxn modelId="{E3851BEF-0BAB-4544-915F-6B0C9671FA9A}" type="presOf" srcId="{C2F87478-C9E8-466C-8BF6-FF6A4B55705C}" destId="{A4020854-31F1-46F7-8033-CD0814A1DE53}" srcOrd="0" destOrd="0" presId="urn:microsoft.com/office/officeart/2005/8/layout/radial6"/>
    <dgm:cxn modelId="{4EED0DED-35E5-4E3B-AF75-8D28E4D4980B}" srcId="{BF8D3E52-5B4A-4F46-89FD-A620FA2AA254}" destId="{00ED1F5C-B999-409A-8264-C5BF95BAC1E0}" srcOrd="3" destOrd="0" parTransId="{5ADD32B8-2259-41AE-BD3E-4ABE7FB80844}" sibTransId="{C1DE42CC-05FB-4D9B-B58B-13C5B61EBA2A}"/>
    <dgm:cxn modelId="{13374F44-8780-4A75-A21C-F1CB84CD67EF}" type="presOf" srcId="{BF8D3E52-5B4A-4F46-89FD-A620FA2AA254}" destId="{E2D179CB-2FB7-432A-ABDB-EAA5D1EF0F1E}" srcOrd="0" destOrd="0" presId="urn:microsoft.com/office/officeart/2005/8/layout/radial6"/>
    <dgm:cxn modelId="{2A75A144-6C5C-471D-8B9D-EADC97928070}" srcId="{5DC5D278-D0FE-49D7-950A-85D52A3B0176}" destId="{E4BB4DFF-63EC-4FA1-8ABF-483EBC75B9C9}" srcOrd="1" destOrd="0" parTransId="{127F765C-1ABF-4FD2-B5AF-FE50E3A185E4}" sibTransId="{1DAC6BAF-DFC3-4A28-92DF-4713F555A4B7}"/>
    <dgm:cxn modelId="{FD462ACE-BD85-4C20-BCE1-8FAA4B0E4258}" srcId="{5DC5D278-D0FE-49D7-950A-85D52A3B0176}" destId="{BF8D3E52-5B4A-4F46-89FD-A620FA2AA254}" srcOrd="0" destOrd="0" parTransId="{868913A8-4CA3-4DD7-8AB0-3706272D6C8B}" sibTransId="{2386741D-F3F7-4900-9518-D78E6DAF3140}"/>
    <dgm:cxn modelId="{E2893D3F-5D06-45F6-8A50-F708A95F3020}" type="presOf" srcId="{E592AC85-A1F9-4E23-84D4-A40E919D65B1}" destId="{90884D11-13B5-49AA-ADD7-3BE2A19558D5}" srcOrd="0" destOrd="0" presId="urn:microsoft.com/office/officeart/2005/8/layout/radial6"/>
    <dgm:cxn modelId="{BF0E1BE4-420E-4D25-8F67-25F37050DEAA}" type="presOf" srcId="{D1D0EB4E-14A4-4392-B518-0F6C42E5696E}" destId="{A9A5FA33-80A0-4E44-812D-E5DC2DBAA72E}" srcOrd="0" destOrd="0" presId="urn:microsoft.com/office/officeart/2005/8/layout/radial6"/>
    <dgm:cxn modelId="{90469A8D-10AD-41B6-ABF7-35721A992968}" srcId="{BF8D3E52-5B4A-4F46-89FD-A620FA2AA254}" destId="{E592AC85-A1F9-4E23-84D4-A40E919D65B1}" srcOrd="1" destOrd="0" parTransId="{A48E33E8-3F39-4BA1-B26A-24A596D9D683}" sibTransId="{71457484-2248-45D6-B1B7-D665BA3BA8A2}"/>
    <dgm:cxn modelId="{E38F876D-805E-49D1-81F9-147DE48B2382}" type="presOf" srcId="{00ED1F5C-B999-409A-8264-C5BF95BAC1E0}" destId="{EA2181EB-DCEC-4D4F-8443-C200C61C69AD}" srcOrd="0" destOrd="0" presId="urn:microsoft.com/office/officeart/2005/8/layout/radial6"/>
    <dgm:cxn modelId="{9351A69E-94D6-4AF3-AF3D-E13AA7F46E03}" type="presParOf" srcId="{AA106BA3-E744-4BD2-809D-D5BF9B6B1EE2}" destId="{E2D179CB-2FB7-432A-ABDB-EAA5D1EF0F1E}" srcOrd="0" destOrd="0" presId="urn:microsoft.com/office/officeart/2005/8/layout/radial6"/>
    <dgm:cxn modelId="{17355910-4D95-4D3E-AD80-D458899D4530}" type="presParOf" srcId="{AA106BA3-E744-4BD2-809D-D5BF9B6B1EE2}" destId="{A4020854-31F1-46F7-8033-CD0814A1DE53}" srcOrd="1" destOrd="0" presId="urn:microsoft.com/office/officeart/2005/8/layout/radial6"/>
    <dgm:cxn modelId="{A8975E0F-686E-4AC3-9DFA-6BF39A58ED95}" type="presParOf" srcId="{AA106BA3-E744-4BD2-809D-D5BF9B6B1EE2}" destId="{F8288E31-8B1D-4420-BAC8-8F3952CCC95C}" srcOrd="2" destOrd="0" presId="urn:microsoft.com/office/officeart/2005/8/layout/radial6"/>
    <dgm:cxn modelId="{A3A693CF-C77B-49B2-903C-5E629D0DA9B2}" type="presParOf" srcId="{AA106BA3-E744-4BD2-809D-D5BF9B6B1EE2}" destId="{A9A5FA33-80A0-4E44-812D-E5DC2DBAA72E}" srcOrd="3" destOrd="0" presId="urn:microsoft.com/office/officeart/2005/8/layout/radial6"/>
    <dgm:cxn modelId="{1483C8BD-3F2E-4374-B64C-9F1C64B5F767}" type="presParOf" srcId="{AA106BA3-E744-4BD2-809D-D5BF9B6B1EE2}" destId="{90884D11-13B5-49AA-ADD7-3BE2A19558D5}" srcOrd="4" destOrd="0" presId="urn:microsoft.com/office/officeart/2005/8/layout/radial6"/>
    <dgm:cxn modelId="{A2F9406B-7587-4FD0-990B-7EA631023A9C}" type="presParOf" srcId="{AA106BA3-E744-4BD2-809D-D5BF9B6B1EE2}" destId="{6D3FF6C4-15AF-43D1-B921-18218ADBF73A}" srcOrd="5" destOrd="0" presId="urn:microsoft.com/office/officeart/2005/8/layout/radial6"/>
    <dgm:cxn modelId="{A5C20F75-4A2D-4EB2-938C-3A0FEA3C0A8B}" type="presParOf" srcId="{AA106BA3-E744-4BD2-809D-D5BF9B6B1EE2}" destId="{36203D92-41BC-4351-B36F-59664519D7E3}" srcOrd="6" destOrd="0" presId="urn:microsoft.com/office/officeart/2005/8/layout/radial6"/>
    <dgm:cxn modelId="{563CC04D-CFA9-499D-AEDD-F7A92D0DE3D5}" type="presParOf" srcId="{AA106BA3-E744-4BD2-809D-D5BF9B6B1EE2}" destId="{86BDF6C1-9D4F-42EB-9C0A-CC96A7C9335F}" srcOrd="7" destOrd="0" presId="urn:microsoft.com/office/officeart/2005/8/layout/radial6"/>
    <dgm:cxn modelId="{8E5BB252-6EB2-4A2C-BEDA-12DB1F335AB8}" type="presParOf" srcId="{AA106BA3-E744-4BD2-809D-D5BF9B6B1EE2}" destId="{6CC745E1-A2AE-44C3-9526-C73C30D2AAC9}" srcOrd="8" destOrd="0" presId="urn:microsoft.com/office/officeart/2005/8/layout/radial6"/>
    <dgm:cxn modelId="{5F9C7308-3D70-4A6F-93EF-CA2F1AAFCA49}" type="presParOf" srcId="{AA106BA3-E744-4BD2-809D-D5BF9B6B1EE2}" destId="{2C8DD841-BB32-4BB1-ADC7-0BC553A2C02B}" srcOrd="9" destOrd="0" presId="urn:microsoft.com/office/officeart/2005/8/layout/radial6"/>
    <dgm:cxn modelId="{9816C30F-D841-4B97-9A2B-504CF51BF958}" type="presParOf" srcId="{AA106BA3-E744-4BD2-809D-D5BF9B6B1EE2}" destId="{EA2181EB-DCEC-4D4F-8443-C200C61C69AD}" srcOrd="10" destOrd="0" presId="urn:microsoft.com/office/officeart/2005/8/layout/radial6"/>
    <dgm:cxn modelId="{24C393B8-3E7F-4858-80B8-6C82CB8B55D8}" type="presParOf" srcId="{AA106BA3-E744-4BD2-809D-D5BF9B6B1EE2}" destId="{74A34330-5442-40DF-9C49-F77770D603DD}" srcOrd="11" destOrd="0" presId="urn:microsoft.com/office/officeart/2005/8/layout/radial6"/>
    <dgm:cxn modelId="{D168D7B9-9085-4BD5-A507-B495741DD6E1}" type="presParOf" srcId="{AA106BA3-E744-4BD2-809D-D5BF9B6B1EE2}" destId="{7EF90DE3-0ECC-49B9-9165-1B719B3011AB}" srcOrd="12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B175E-8DFE-41FB-8A8B-1039783383F0}" type="doc">
      <dgm:prSet loTypeId="urn:microsoft.com/office/officeart/2005/8/layout/cycle4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29A115-6A4E-4F40-A6A0-10554CE95AF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Общая грамотность</a:t>
          </a:r>
          <a:endParaRPr lang="ru-RU" b="1" dirty="0">
            <a:solidFill>
              <a:schemeClr val="tx1"/>
            </a:solidFill>
          </a:endParaRPr>
        </a:p>
      </dgm:t>
    </dgm:pt>
    <dgm:pt modelId="{CCC3BAE1-0D5E-4203-8D58-B7E8395FC8BE}" type="parTrans" cxnId="{AB10A2D8-B3FB-4389-A2F7-E55476D61CEF}">
      <dgm:prSet/>
      <dgm:spPr/>
      <dgm:t>
        <a:bodyPr/>
        <a:lstStyle/>
        <a:p>
          <a:endParaRPr lang="ru-RU"/>
        </a:p>
      </dgm:t>
    </dgm:pt>
    <dgm:pt modelId="{E2FEE2FF-D8F9-4251-89F0-BA6BE572478F}" type="sibTrans" cxnId="{AB10A2D8-B3FB-4389-A2F7-E55476D61CEF}">
      <dgm:prSet/>
      <dgm:spPr/>
      <dgm:t>
        <a:bodyPr/>
        <a:lstStyle/>
        <a:p>
          <a:endParaRPr lang="ru-RU"/>
        </a:p>
      </dgm:t>
    </dgm:pt>
    <dgm:pt modelId="{78A67B14-CCCE-481A-A0B8-5DA603F493F3}">
      <dgm:prSet phldrT="[Текст]" phldr="1"/>
      <dgm:spPr/>
      <dgm:t>
        <a:bodyPr/>
        <a:lstStyle/>
        <a:p>
          <a:endParaRPr lang="ru-RU" sz="700" dirty="0"/>
        </a:p>
      </dgm:t>
    </dgm:pt>
    <dgm:pt modelId="{1BC8DD6C-CE7D-4EAA-86FD-9A1447A5D597}" type="parTrans" cxnId="{F80635D8-7F66-4FD2-9649-564497631D08}">
      <dgm:prSet/>
      <dgm:spPr/>
      <dgm:t>
        <a:bodyPr/>
        <a:lstStyle/>
        <a:p>
          <a:endParaRPr lang="ru-RU"/>
        </a:p>
      </dgm:t>
    </dgm:pt>
    <dgm:pt modelId="{1BFB76C5-38F2-47CE-9882-6F4272DA88A1}" type="sibTrans" cxnId="{F80635D8-7F66-4FD2-9649-564497631D08}">
      <dgm:prSet/>
      <dgm:spPr/>
      <dgm:t>
        <a:bodyPr/>
        <a:lstStyle/>
        <a:p>
          <a:endParaRPr lang="ru-RU"/>
        </a:p>
      </dgm:t>
    </dgm:pt>
    <dgm:pt modelId="{35E53E1A-51D0-4D02-B4C5-A768DF85755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Коммуникативная</a:t>
          </a:r>
          <a:endParaRPr lang="ru-RU" b="1" dirty="0">
            <a:solidFill>
              <a:schemeClr val="tx1"/>
            </a:solidFill>
          </a:endParaRPr>
        </a:p>
      </dgm:t>
    </dgm:pt>
    <dgm:pt modelId="{37899897-A4DD-4FCF-82C2-3C1CB07B5466}" type="parTrans" cxnId="{E5D4C07F-D5E3-4EEE-841A-F0C86F908F1C}">
      <dgm:prSet/>
      <dgm:spPr/>
      <dgm:t>
        <a:bodyPr/>
        <a:lstStyle/>
        <a:p>
          <a:endParaRPr lang="ru-RU"/>
        </a:p>
      </dgm:t>
    </dgm:pt>
    <dgm:pt modelId="{F03BB0E9-60AC-4732-B6FF-4913A5A52EB0}" type="sibTrans" cxnId="{E5D4C07F-D5E3-4EEE-841A-F0C86F908F1C}">
      <dgm:prSet/>
      <dgm:spPr/>
      <dgm:t>
        <a:bodyPr/>
        <a:lstStyle/>
        <a:p>
          <a:endParaRPr lang="ru-RU"/>
        </a:p>
      </dgm:t>
    </dgm:pt>
    <dgm:pt modelId="{AB55233F-C4E9-4E76-93ED-F545A2047F7E}">
      <dgm:prSet phldrT="[Текст]" phldr="1"/>
      <dgm:spPr/>
      <dgm:t>
        <a:bodyPr/>
        <a:lstStyle/>
        <a:p>
          <a:endParaRPr lang="ru-RU" sz="800" dirty="0"/>
        </a:p>
      </dgm:t>
    </dgm:pt>
    <dgm:pt modelId="{B27A3AA0-227D-47A6-98C4-2EBD235562EB}" type="parTrans" cxnId="{64AF3EBB-E843-4F4D-8C0B-9018B6E5A9E6}">
      <dgm:prSet/>
      <dgm:spPr/>
      <dgm:t>
        <a:bodyPr/>
        <a:lstStyle/>
        <a:p>
          <a:endParaRPr lang="ru-RU"/>
        </a:p>
      </dgm:t>
    </dgm:pt>
    <dgm:pt modelId="{A5BDEE0B-3DB0-40FB-981B-0D56A439A4C5}" type="sibTrans" cxnId="{64AF3EBB-E843-4F4D-8C0B-9018B6E5A9E6}">
      <dgm:prSet/>
      <dgm:spPr/>
      <dgm:t>
        <a:bodyPr/>
        <a:lstStyle/>
        <a:p>
          <a:endParaRPr lang="ru-RU"/>
        </a:p>
      </dgm:t>
    </dgm:pt>
    <dgm:pt modelId="{EDFA8E72-5CB2-4F03-93E6-2B151EA1BC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Информационная</a:t>
          </a:r>
          <a:endParaRPr lang="ru-RU" b="1" dirty="0">
            <a:solidFill>
              <a:schemeClr val="tx1"/>
            </a:solidFill>
          </a:endParaRPr>
        </a:p>
      </dgm:t>
    </dgm:pt>
    <dgm:pt modelId="{1445E4AF-46B2-460C-BE2F-1BBAD5AF2F29}" type="parTrans" cxnId="{AD707EF6-8D3B-4A2F-AD9C-B309D489F26F}">
      <dgm:prSet/>
      <dgm:spPr/>
      <dgm:t>
        <a:bodyPr/>
        <a:lstStyle/>
        <a:p>
          <a:endParaRPr lang="ru-RU"/>
        </a:p>
      </dgm:t>
    </dgm:pt>
    <dgm:pt modelId="{491437E8-F8F5-4235-BB84-284F525DFA11}" type="sibTrans" cxnId="{AD707EF6-8D3B-4A2F-AD9C-B309D489F26F}">
      <dgm:prSet/>
      <dgm:spPr/>
      <dgm:t>
        <a:bodyPr/>
        <a:lstStyle/>
        <a:p>
          <a:endParaRPr lang="ru-RU"/>
        </a:p>
      </dgm:t>
    </dgm:pt>
    <dgm:pt modelId="{09337025-AFBB-4999-BDDC-F4FDD621AA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Грамотность при решении бытовых проблем</a:t>
          </a:r>
          <a:endParaRPr lang="ru-RU" b="1" dirty="0">
            <a:solidFill>
              <a:schemeClr val="tx1"/>
            </a:solidFill>
          </a:endParaRPr>
        </a:p>
      </dgm:t>
    </dgm:pt>
    <dgm:pt modelId="{E4FD9858-0584-4371-B3BC-9FA380C30641}" type="parTrans" cxnId="{5AFCC9D9-F15A-4627-BBA5-8CF68245AE59}">
      <dgm:prSet/>
      <dgm:spPr/>
      <dgm:t>
        <a:bodyPr/>
        <a:lstStyle/>
        <a:p>
          <a:endParaRPr lang="ru-RU"/>
        </a:p>
      </dgm:t>
    </dgm:pt>
    <dgm:pt modelId="{C06F338B-9675-4A81-8F72-27AF4573139A}" type="sibTrans" cxnId="{5AFCC9D9-F15A-4627-BBA5-8CF68245AE59}">
      <dgm:prSet/>
      <dgm:spPr/>
      <dgm:t>
        <a:bodyPr/>
        <a:lstStyle/>
        <a:p>
          <a:endParaRPr lang="ru-RU"/>
        </a:p>
      </dgm:t>
    </dgm:pt>
    <dgm:pt modelId="{96428E5E-FB3C-4EF4-B233-24D888D56C4E}">
      <dgm:prSet phldrT="[Текст]"/>
      <dgm:spPr/>
      <dgm:t>
        <a:bodyPr/>
        <a:lstStyle/>
        <a:p>
          <a:r>
            <a:rPr lang="ru-RU" sz="800" dirty="0" smtClean="0"/>
            <a:t> </a:t>
          </a:r>
          <a:endParaRPr lang="ru-RU" sz="800" dirty="0"/>
        </a:p>
      </dgm:t>
    </dgm:pt>
    <dgm:pt modelId="{CC1A3DA8-0A60-4B52-A342-5FE652D99211}" type="parTrans" cxnId="{42E8E754-237E-4CB5-91EE-6955243FC669}">
      <dgm:prSet/>
      <dgm:spPr/>
      <dgm:t>
        <a:bodyPr/>
        <a:lstStyle/>
        <a:p>
          <a:endParaRPr lang="ru-RU"/>
        </a:p>
      </dgm:t>
    </dgm:pt>
    <dgm:pt modelId="{F87351E3-D94B-4C0C-9B36-1F77D20D507C}" type="sibTrans" cxnId="{42E8E754-237E-4CB5-91EE-6955243FC669}">
      <dgm:prSet/>
      <dgm:spPr/>
      <dgm:t>
        <a:bodyPr/>
        <a:lstStyle/>
        <a:p>
          <a:endParaRPr lang="ru-RU"/>
        </a:p>
      </dgm:t>
    </dgm:pt>
    <dgm:pt modelId="{DE6665E3-BA4C-42D5-91AF-7FCE619C722B}">
      <dgm:prSet custT="1"/>
      <dgm:spPr/>
      <dgm:t>
        <a:bodyPr/>
        <a:lstStyle/>
        <a:p>
          <a:r>
            <a:rPr lang="ru-RU" altLang="ko-KR" sz="1400" b="1" dirty="0" smtClean="0">
              <a:latin typeface="Times New Roman" pitchFamily="18" charset="0"/>
              <a:cs typeface="Times New Roman" pitchFamily="18" charset="0"/>
            </a:rPr>
            <a:t>Считать без калькулятора</a:t>
          </a:r>
        </a:p>
      </dgm:t>
    </dgm:pt>
    <dgm:pt modelId="{8F14C91E-90B8-4960-8B3D-16C04A5F4043}" type="parTrans" cxnId="{10E58A70-E99B-47CA-925E-1DB9532EADF2}">
      <dgm:prSet/>
      <dgm:spPr/>
      <dgm:t>
        <a:bodyPr/>
        <a:lstStyle/>
        <a:p>
          <a:endParaRPr lang="ru-RU"/>
        </a:p>
      </dgm:t>
    </dgm:pt>
    <dgm:pt modelId="{73E7925C-5236-4F76-9271-8E00CDA65E4E}" type="sibTrans" cxnId="{10E58A70-E99B-47CA-925E-1DB9532EADF2}">
      <dgm:prSet/>
      <dgm:spPr/>
      <dgm:t>
        <a:bodyPr/>
        <a:lstStyle/>
        <a:p>
          <a:endParaRPr lang="ru-RU"/>
        </a:p>
      </dgm:t>
    </dgm:pt>
    <dgm:pt modelId="{14801BC2-A904-4E20-BD67-F251BEBF7506}">
      <dgm:prSet custT="1"/>
      <dgm:spPr/>
      <dgm:t>
        <a:bodyPr/>
        <a:lstStyle/>
        <a:p>
          <a:r>
            <a:rPr lang="ru-RU" altLang="ko-KR" sz="1400" b="1" dirty="0" smtClean="0">
              <a:latin typeface="Times New Roman" pitchFamily="18" charset="0"/>
              <a:cs typeface="Times New Roman" pitchFamily="18" charset="0"/>
            </a:rPr>
            <a:t>Отвечать на вопросы, не испытывая затруднений в построении фраз, подборе слов.</a:t>
          </a:r>
        </a:p>
      </dgm:t>
    </dgm:pt>
    <dgm:pt modelId="{41141852-71AF-479D-A1DB-267C24BF166A}" type="parTrans" cxnId="{021B0609-DD07-44D7-BAE3-653D134A2872}">
      <dgm:prSet/>
      <dgm:spPr/>
      <dgm:t>
        <a:bodyPr/>
        <a:lstStyle/>
        <a:p>
          <a:endParaRPr lang="ru-RU"/>
        </a:p>
      </dgm:t>
    </dgm:pt>
    <dgm:pt modelId="{C36A351E-1A6D-49F9-9B14-1E302CB02B5E}" type="sibTrans" cxnId="{021B0609-DD07-44D7-BAE3-653D134A2872}">
      <dgm:prSet/>
      <dgm:spPr/>
      <dgm:t>
        <a:bodyPr/>
        <a:lstStyle/>
        <a:p>
          <a:endParaRPr lang="ru-RU"/>
        </a:p>
      </dgm:t>
    </dgm:pt>
    <dgm:pt modelId="{DCABC12B-0C36-4590-873F-3017CFE7705B}">
      <dgm:prSet custT="1"/>
      <dgm:spPr/>
      <dgm:t>
        <a:bodyPr/>
        <a:lstStyle/>
        <a:p>
          <a:r>
            <a:rPr lang="ru-RU" altLang="ko-KR" sz="1400" b="1" dirty="0" smtClean="0">
              <a:latin typeface="Times New Roman" pitchFamily="18" charset="0"/>
              <a:cs typeface="Times New Roman" pitchFamily="18" charset="0"/>
            </a:rPr>
            <a:t>Написать сочинение, рефераты, заявление</a:t>
          </a:r>
          <a:endParaRPr lang="ko-KR" alt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1FAFCDF2-2998-4E22-A824-5652D3BE1181}" type="parTrans" cxnId="{EDD1379A-BF67-4DDA-B8CC-6EE0BEB1548A}">
      <dgm:prSet/>
      <dgm:spPr/>
      <dgm:t>
        <a:bodyPr/>
        <a:lstStyle/>
        <a:p>
          <a:endParaRPr lang="ru-RU"/>
        </a:p>
      </dgm:t>
    </dgm:pt>
    <dgm:pt modelId="{2C55653F-3DA6-4BD0-B3B8-D089CD228825}" type="sibTrans" cxnId="{EDD1379A-BF67-4DDA-B8CC-6EE0BEB1548A}">
      <dgm:prSet/>
      <dgm:spPr/>
      <dgm:t>
        <a:bodyPr/>
        <a:lstStyle/>
        <a:p>
          <a:endParaRPr lang="ru-RU"/>
        </a:p>
      </dgm:t>
    </dgm:pt>
    <dgm:pt modelId="{B5810B94-9CDC-4192-8ECC-CB0F20A6D23F}">
      <dgm:prSet custT="1"/>
      <dgm:spPr/>
      <dgm:t>
        <a:bodyPr/>
        <a:lstStyle/>
        <a:p>
          <a:r>
            <a:rPr lang="ru-RU" altLang="ko-KR" sz="1400" b="1" dirty="0" smtClean="0">
              <a:latin typeface="Times New Roman" pitchFamily="18" charset="0"/>
              <a:cs typeface="Times New Roman" pitchFamily="18" charset="0"/>
            </a:rPr>
            <a:t>Работать в группе, команде, умение договариваться, согласовывать действия</a:t>
          </a:r>
        </a:p>
      </dgm:t>
    </dgm:pt>
    <dgm:pt modelId="{10C6409D-256A-4E1B-96D8-CA9E70ED0BAC}" type="parTrans" cxnId="{7098B11A-F9F2-44AE-A1F4-14986F46107C}">
      <dgm:prSet/>
      <dgm:spPr/>
      <dgm:t>
        <a:bodyPr/>
        <a:lstStyle/>
        <a:p>
          <a:endParaRPr lang="ru-RU"/>
        </a:p>
      </dgm:t>
    </dgm:pt>
    <dgm:pt modelId="{3ED91D21-9472-4035-9CD7-6107680AD156}" type="sibTrans" cxnId="{7098B11A-F9F2-44AE-A1F4-14986F46107C}">
      <dgm:prSet/>
      <dgm:spPr/>
      <dgm:t>
        <a:bodyPr/>
        <a:lstStyle/>
        <a:p>
          <a:endParaRPr lang="ru-RU"/>
        </a:p>
      </dgm:t>
    </dgm:pt>
    <dgm:pt modelId="{16A62040-A6BF-4838-8AFA-9DCFA3FE1CB8}">
      <dgm:prSet custT="1"/>
      <dgm:spPr/>
      <dgm:t>
        <a:bodyPr/>
        <a:lstStyle/>
        <a:p>
          <a:r>
            <a:rPr lang="ru-RU" altLang="ko-KR" sz="1400" b="1" dirty="0" smtClean="0">
              <a:latin typeface="Times New Roman" pitchFamily="18" charset="0"/>
              <a:cs typeface="Times New Roman" pitchFamily="18" charset="0"/>
            </a:rPr>
            <a:t>Расположить к себе других людей</a:t>
          </a:r>
          <a:endParaRPr lang="ko-KR" alt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B81E25D3-445E-4A96-AC0D-4D6D30D81FF5}" type="parTrans" cxnId="{133BB659-1FB6-42A1-869C-583D92108990}">
      <dgm:prSet/>
      <dgm:spPr/>
      <dgm:t>
        <a:bodyPr/>
        <a:lstStyle/>
        <a:p>
          <a:endParaRPr lang="ru-RU"/>
        </a:p>
      </dgm:t>
    </dgm:pt>
    <dgm:pt modelId="{D791B95D-72C9-4975-8B72-FBFF983C06C4}" type="sibTrans" cxnId="{133BB659-1FB6-42A1-869C-583D92108990}">
      <dgm:prSet/>
      <dgm:spPr/>
      <dgm:t>
        <a:bodyPr/>
        <a:lstStyle/>
        <a:p>
          <a:endParaRPr lang="ru-RU"/>
        </a:p>
      </dgm:t>
    </dgm:pt>
    <dgm:pt modelId="{4E789679-66FA-4142-BBF1-E7A81565AFC7}">
      <dgm:prSet/>
      <dgm:spPr/>
      <dgm:t>
        <a:bodyPr/>
        <a:lstStyle/>
        <a:p>
          <a:endParaRPr lang="ru-RU"/>
        </a:p>
      </dgm:t>
    </dgm:pt>
    <dgm:pt modelId="{AC64AE69-1260-46F2-844A-BD70FFB7B1F4}" type="parTrans" cxnId="{BCA58CEA-84E8-45A9-B206-88E09569E59E}">
      <dgm:prSet/>
      <dgm:spPr/>
      <dgm:t>
        <a:bodyPr/>
        <a:lstStyle/>
        <a:p>
          <a:endParaRPr lang="ru-RU"/>
        </a:p>
      </dgm:t>
    </dgm:pt>
    <dgm:pt modelId="{CA294109-C85A-4906-A926-193819CE1D3B}" type="sibTrans" cxnId="{BCA58CEA-84E8-45A9-B206-88E09569E59E}">
      <dgm:prSet/>
      <dgm:spPr/>
      <dgm:t>
        <a:bodyPr/>
        <a:lstStyle/>
        <a:p>
          <a:endParaRPr lang="ru-RU"/>
        </a:p>
      </dgm:t>
    </dgm:pt>
    <dgm:pt modelId="{3BC0ABA0-0524-469F-BA39-83D42170180C}">
      <dgm:prSet custT="1"/>
      <dgm:spPr/>
      <dgm:t>
        <a:bodyPr/>
        <a:lstStyle/>
        <a:p>
          <a:r>
            <a:rPr lang="ru-RU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Выбирать продукты, товары и услуги</a:t>
          </a:r>
        </a:p>
      </dgm:t>
    </dgm:pt>
    <dgm:pt modelId="{ECD2C927-51C1-44C6-B0AB-27EE148C1147}" type="parTrans" cxnId="{BA3748D7-E365-4C46-BA50-679ED8BF2DE1}">
      <dgm:prSet/>
      <dgm:spPr/>
      <dgm:t>
        <a:bodyPr/>
        <a:lstStyle/>
        <a:p>
          <a:endParaRPr lang="ru-RU"/>
        </a:p>
      </dgm:t>
    </dgm:pt>
    <dgm:pt modelId="{6FE486F4-D2E5-4626-B71A-90963AA71AB9}" type="sibTrans" cxnId="{BA3748D7-E365-4C46-BA50-679ED8BF2DE1}">
      <dgm:prSet/>
      <dgm:spPr/>
      <dgm:t>
        <a:bodyPr/>
        <a:lstStyle/>
        <a:p>
          <a:endParaRPr lang="ru-RU"/>
        </a:p>
      </dgm:t>
    </dgm:pt>
    <dgm:pt modelId="{DDFC1B50-9CE7-4CBF-8D9E-0735B6C8CBE9}">
      <dgm:prSet custT="1"/>
      <dgm:spPr/>
      <dgm:t>
        <a:bodyPr/>
        <a:lstStyle/>
        <a:p>
          <a:r>
            <a:rPr lang="ru-RU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различные технические бытовые устройства, пользуясь инструкциями</a:t>
          </a:r>
        </a:p>
      </dgm:t>
    </dgm:pt>
    <dgm:pt modelId="{BA35A75E-7930-4DC7-B9E5-0D832947C882}" type="parTrans" cxnId="{8ACE3B7A-848B-45CC-8ECA-908654DD9CE1}">
      <dgm:prSet/>
      <dgm:spPr/>
      <dgm:t>
        <a:bodyPr/>
        <a:lstStyle/>
        <a:p>
          <a:endParaRPr lang="ru-RU"/>
        </a:p>
      </dgm:t>
    </dgm:pt>
    <dgm:pt modelId="{EC979483-6695-405E-9215-0DAA503E106A}" type="sibTrans" cxnId="{8ACE3B7A-848B-45CC-8ECA-908654DD9CE1}">
      <dgm:prSet/>
      <dgm:spPr/>
      <dgm:t>
        <a:bodyPr/>
        <a:lstStyle/>
        <a:p>
          <a:endParaRPr lang="ru-RU"/>
        </a:p>
      </dgm:t>
    </dgm:pt>
    <dgm:pt modelId="{F53D12A1-D787-4DA7-B766-A58576BBAF9F}">
      <dgm:prSet custT="1"/>
      <dgm:spPr/>
      <dgm:t>
        <a:bodyPr/>
        <a:lstStyle/>
        <a:p>
          <a:r>
            <a:rPr lang="ru-RU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Ориентироваться в незнакомом городе, пользуясь справочником, картой</a:t>
          </a:r>
          <a:endParaRPr lang="ko-KR" alt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F5A09-47E4-4ECA-BED2-D85AC373F019}" type="parTrans" cxnId="{4510B4A0-B186-4CE8-8080-EA8F0978BC47}">
      <dgm:prSet/>
      <dgm:spPr/>
      <dgm:t>
        <a:bodyPr/>
        <a:lstStyle/>
        <a:p>
          <a:endParaRPr lang="ru-RU"/>
        </a:p>
      </dgm:t>
    </dgm:pt>
    <dgm:pt modelId="{E81BD83C-F9DB-423D-8655-26C2851DC6B8}" type="sibTrans" cxnId="{4510B4A0-B186-4CE8-8080-EA8F0978BC47}">
      <dgm:prSet/>
      <dgm:spPr/>
      <dgm:t>
        <a:bodyPr/>
        <a:lstStyle/>
        <a:p>
          <a:endParaRPr lang="ru-RU"/>
        </a:p>
      </dgm:t>
    </dgm:pt>
    <dgm:pt modelId="{3AAC51C2-DF3C-4B79-B6A5-857544BB15B3}">
      <dgm:prSet custT="1"/>
      <dgm:spPr/>
      <dgm:t>
        <a:bodyPr/>
        <a:lstStyle/>
        <a:p>
          <a:r>
            <a:rPr lang="ru-RU" altLang="ko-KR" sz="1000" b="1" dirty="0" smtClean="0">
              <a:latin typeface="Times New Roman" pitchFamily="18" charset="0"/>
              <a:cs typeface="Times New Roman" pitchFamily="18" charset="0"/>
            </a:rPr>
            <a:t>Использовать информацию из СМИ( газеты, журналы, телевидение)</a:t>
          </a:r>
        </a:p>
      </dgm:t>
    </dgm:pt>
    <dgm:pt modelId="{1A128DE1-0565-4B94-819B-010A3B16711E}" type="parTrans" cxnId="{4D5F9C25-177F-41F3-B943-18773E3B5C2D}">
      <dgm:prSet/>
      <dgm:spPr/>
      <dgm:t>
        <a:bodyPr/>
        <a:lstStyle/>
        <a:p>
          <a:endParaRPr lang="ru-RU"/>
        </a:p>
      </dgm:t>
    </dgm:pt>
    <dgm:pt modelId="{D91034D7-7A36-401F-8DDB-A8857602EB5E}" type="sibTrans" cxnId="{4D5F9C25-177F-41F3-B943-18773E3B5C2D}">
      <dgm:prSet/>
      <dgm:spPr/>
      <dgm:t>
        <a:bodyPr/>
        <a:lstStyle/>
        <a:p>
          <a:endParaRPr lang="ru-RU"/>
        </a:p>
      </dgm:t>
    </dgm:pt>
    <dgm:pt modelId="{58C6F507-9ED0-44D8-BF27-8D78A679B59E}">
      <dgm:prSet custT="1"/>
      <dgm:spPr/>
      <dgm:t>
        <a:bodyPr/>
        <a:lstStyle/>
        <a:p>
          <a:r>
            <a:rPr lang="ru-RU" altLang="ko-KR" sz="1000" b="1" dirty="0" smtClean="0">
              <a:latin typeface="Times New Roman" pitchFamily="18" charset="0"/>
              <a:cs typeface="Times New Roman" pitchFamily="18" charset="0"/>
            </a:rPr>
            <a:t>Читать чертежи, схемы, </a:t>
          </a:r>
          <a:r>
            <a:rPr lang="ru-RU" altLang="ko-KR" sz="1200" b="1" dirty="0" smtClean="0">
              <a:latin typeface="Times New Roman" pitchFamily="18" charset="0"/>
              <a:cs typeface="Times New Roman" pitchFamily="18" charset="0"/>
            </a:rPr>
            <a:t>графики</a:t>
          </a:r>
        </a:p>
      </dgm:t>
    </dgm:pt>
    <dgm:pt modelId="{8D24BD46-5DFF-49B0-B077-1892771384ED}" type="parTrans" cxnId="{AA9D2A84-C5A3-4E5D-A69C-C01C3E177C5A}">
      <dgm:prSet/>
      <dgm:spPr/>
      <dgm:t>
        <a:bodyPr/>
        <a:lstStyle/>
        <a:p>
          <a:endParaRPr lang="ru-RU"/>
        </a:p>
      </dgm:t>
    </dgm:pt>
    <dgm:pt modelId="{D0B74B40-8F6F-449A-968E-B6A9CF026248}" type="sibTrans" cxnId="{AA9D2A84-C5A3-4E5D-A69C-C01C3E177C5A}">
      <dgm:prSet/>
      <dgm:spPr/>
      <dgm:t>
        <a:bodyPr/>
        <a:lstStyle/>
        <a:p>
          <a:endParaRPr lang="ru-RU"/>
        </a:p>
      </dgm:t>
    </dgm:pt>
    <dgm:pt modelId="{9504DE80-7E93-43E7-857D-5AB6D65BE671}">
      <dgm:prSet custT="1"/>
      <dgm:spPr/>
      <dgm:t>
        <a:bodyPr/>
        <a:lstStyle/>
        <a:p>
          <a:endParaRPr lang="ru-RU" altLang="ko-KR" sz="12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49581C86-09C4-4DDF-A744-522F7766E5E0}" type="parTrans" cxnId="{E2D1CF23-159E-4BC9-AAEB-0F0C5794D1E4}">
      <dgm:prSet/>
      <dgm:spPr/>
      <dgm:t>
        <a:bodyPr/>
        <a:lstStyle/>
        <a:p>
          <a:endParaRPr lang="ru-RU"/>
        </a:p>
      </dgm:t>
    </dgm:pt>
    <dgm:pt modelId="{20C4D3AE-2803-44E5-9200-E68D74E4CF09}" type="sibTrans" cxnId="{E2D1CF23-159E-4BC9-AAEB-0F0C5794D1E4}">
      <dgm:prSet/>
      <dgm:spPr/>
      <dgm:t>
        <a:bodyPr/>
        <a:lstStyle/>
        <a:p>
          <a:endParaRPr lang="ru-RU"/>
        </a:p>
      </dgm:t>
    </dgm:pt>
    <dgm:pt modelId="{7770EED7-F5E4-4B12-9F97-3113F4CFB1EB}">
      <dgm:prSet custT="1"/>
      <dgm:spPr/>
      <dgm:t>
        <a:bodyPr/>
        <a:lstStyle/>
        <a:p>
          <a:endParaRPr lang="ko-KR" altLang="en-US" sz="1200" b="1" dirty="0">
            <a:latin typeface="Times New Roman" pitchFamily="18" charset="0"/>
            <a:cs typeface="Times New Roman" pitchFamily="18" charset="0"/>
          </a:endParaRPr>
        </a:p>
      </dgm:t>
    </dgm:pt>
    <dgm:pt modelId="{CA8EDD8E-41DA-43BB-BFD2-B047FBB385DC}" type="parTrans" cxnId="{EBB05FD3-A64A-4F6D-A868-F19089B67F4D}">
      <dgm:prSet/>
      <dgm:spPr/>
      <dgm:t>
        <a:bodyPr/>
        <a:lstStyle/>
        <a:p>
          <a:endParaRPr lang="ru-RU"/>
        </a:p>
      </dgm:t>
    </dgm:pt>
    <dgm:pt modelId="{EA32A18A-DAA8-4FC3-B4BF-E0C3A2D973A7}" type="sibTrans" cxnId="{EBB05FD3-A64A-4F6D-A868-F19089B67F4D}">
      <dgm:prSet/>
      <dgm:spPr/>
      <dgm:t>
        <a:bodyPr/>
        <a:lstStyle/>
        <a:p>
          <a:endParaRPr lang="ru-RU"/>
        </a:p>
      </dgm:t>
    </dgm:pt>
    <dgm:pt modelId="{82B64029-41D9-4510-962B-DE66CAE03E10}">
      <dgm:prSet/>
      <dgm:spPr/>
      <dgm:t>
        <a:bodyPr/>
        <a:lstStyle/>
        <a:p>
          <a:endParaRPr lang="ru-RU"/>
        </a:p>
      </dgm:t>
    </dgm:pt>
    <dgm:pt modelId="{0FD159B7-0712-4606-B1F7-6C16B0C45B4A}" type="parTrans" cxnId="{9DA40051-894E-47A9-A7D3-E3087FA1098A}">
      <dgm:prSet/>
      <dgm:spPr/>
      <dgm:t>
        <a:bodyPr/>
        <a:lstStyle/>
        <a:p>
          <a:endParaRPr lang="ru-RU"/>
        </a:p>
      </dgm:t>
    </dgm:pt>
    <dgm:pt modelId="{960950DB-F7F2-461C-B848-A97CA64C7115}" type="sibTrans" cxnId="{9DA40051-894E-47A9-A7D3-E3087FA1098A}">
      <dgm:prSet/>
      <dgm:spPr/>
      <dgm:t>
        <a:bodyPr/>
        <a:lstStyle/>
        <a:p>
          <a:endParaRPr lang="ru-RU"/>
        </a:p>
      </dgm:t>
    </dgm:pt>
    <dgm:pt modelId="{2779FEBD-44A0-4546-9580-2075E308BF84}">
      <dgm:prSet/>
      <dgm:spPr/>
      <dgm:t>
        <a:bodyPr/>
        <a:lstStyle/>
        <a:p>
          <a:endParaRPr lang="ru-RU"/>
        </a:p>
      </dgm:t>
    </dgm:pt>
    <dgm:pt modelId="{C79C1A46-949A-4B98-BCB2-542C22575AC1}" type="parTrans" cxnId="{EB6C8732-D6F2-4AE3-97D8-696A341EBAC4}">
      <dgm:prSet/>
      <dgm:spPr/>
      <dgm:t>
        <a:bodyPr/>
        <a:lstStyle/>
        <a:p>
          <a:endParaRPr lang="ru-RU"/>
        </a:p>
      </dgm:t>
    </dgm:pt>
    <dgm:pt modelId="{E87EAEEE-CDE0-4713-975F-61EB5E6F0900}" type="sibTrans" cxnId="{EB6C8732-D6F2-4AE3-97D8-696A341EBAC4}">
      <dgm:prSet/>
      <dgm:spPr/>
      <dgm:t>
        <a:bodyPr/>
        <a:lstStyle/>
        <a:p>
          <a:endParaRPr lang="ru-RU"/>
        </a:p>
      </dgm:t>
    </dgm:pt>
    <dgm:pt modelId="{ED195A7E-BA34-4A7F-B885-C0E9D6AFCAA6}">
      <dgm:prSet/>
      <dgm:spPr/>
      <dgm:t>
        <a:bodyPr/>
        <a:lstStyle/>
        <a:p>
          <a:endParaRPr lang="ru-RU"/>
        </a:p>
      </dgm:t>
    </dgm:pt>
    <dgm:pt modelId="{CD57E147-B972-4301-B9F1-217774FCEE67}" type="parTrans" cxnId="{41239218-281D-47AD-BF93-BF785E068D94}">
      <dgm:prSet/>
      <dgm:spPr/>
      <dgm:t>
        <a:bodyPr/>
        <a:lstStyle/>
        <a:p>
          <a:endParaRPr lang="ru-RU"/>
        </a:p>
      </dgm:t>
    </dgm:pt>
    <dgm:pt modelId="{1210547F-D93F-4197-B0F1-E3F8BB119780}" type="sibTrans" cxnId="{41239218-281D-47AD-BF93-BF785E068D94}">
      <dgm:prSet/>
      <dgm:spPr/>
      <dgm:t>
        <a:bodyPr/>
        <a:lstStyle/>
        <a:p>
          <a:endParaRPr lang="ru-RU"/>
        </a:p>
      </dgm:t>
    </dgm:pt>
    <dgm:pt modelId="{01EEAC05-3157-4923-A045-CA9681710743}">
      <dgm:prSet/>
      <dgm:spPr/>
      <dgm:t>
        <a:bodyPr/>
        <a:lstStyle/>
        <a:p>
          <a:endParaRPr lang="ru-RU"/>
        </a:p>
      </dgm:t>
    </dgm:pt>
    <dgm:pt modelId="{EA175A2E-B8C3-46BD-A67D-A038FB6687CB}" type="parTrans" cxnId="{393E7933-827E-487C-92D4-9046D507C220}">
      <dgm:prSet/>
      <dgm:spPr/>
      <dgm:t>
        <a:bodyPr/>
        <a:lstStyle/>
        <a:p>
          <a:endParaRPr lang="ru-RU"/>
        </a:p>
      </dgm:t>
    </dgm:pt>
    <dgm:pt modelId="{1B195757-A214-4010-ADE5-59FAAB9B039F}" type="sibTrans" cxnId="{393E7933-827E-487C-92D4-9046D507C220}">
      <dgm:prSet/>
      <dgm:spPr/>
      <dgm:t>
        <a:bodyPr/>
        <a:lstStyle/>
        <a:p>
          <a:endParaRPr lang="ru-RU"/>
        </a:p>
      </dgm:t>
    </dgm:pt>
    <dgm:pt modelId="{4C626496-1765-4CD4-8E40-053B21CCD7FD}">
      <dgm:prSet/>
      <dgm:spPr/>
      <dgm:t>
        <a:bodyPr/>
        <a:lstStyle/>
        <a:p>
          <a:endParaRPr lang="ru-RU"/>
        </a:p>
      </dgm:t>
    </dgm:pt>
    <dgm:pt modelId="{CB57F994-5A1C-468E-A8EA-4A8642CB501E}" type="parTrans" cxnId="{9097418E-12C2-4B28-B029-12B9C923DC06}">
      <dgm:prSet/>
      <dgm:spPr/>
      <dgm:t>
        <a:bodyPr/>
        <a:lstStyle/>
        <a:p>
          <a:endParaRPr lang="ru-RU"/>
        </a:p>
      </dgm:t>
    </dgm:pt>
    <dgm:pt modelId="{A79A7D54-7B31-426C-802F-43B6C7FFE80B}" type="sibTrans" cxnId="{9097418E-12C2-4B28-B029-12B9C923DC06}">
      <dgm:prSet/>
      <dgm:spPr/>
      <dgm:t>
        <a:bodyPr/>
        <a:lstStyle/>
        <a:p>
          <a:endParaRPr lang="ru-RU"/>
        </a:p>
      </dgm:t>
    </dgm:pt>
    <dgm:pt modelId="{3F1D078A-FC01-4588-AEB8-BC57E7395EF4}">
      <dgm:prSet/>
      <dgm:spPr/>
      <dgm:t>
        <a:bodyPr/>
        <a:lstStyle/>
        <a:p>
          <a:endParaRPr lang="ru-RU"/>
        </a:p>
      </dgm:t>
    </dgm:pt>
    <dgm:pt modelId="{A1593EDB-29BA-4340-8127-B1588FE8ED99}" type="parTrans" cxnId="{0D8C6901-42EF-4795-8A7C-EEF47808681A}">
      <dgm:prSet/>
      <dgm:spPr/>
      <dgm:t>
        <a:bodyPr/>
        <a:lstStyle/>
        <a:p>
          <a:endParaRPr lang="ru-RU"/>
        </a:p>
      </dgm:t>
    </dgm:pt>
    <dgm:pt modelId="{4B2E3EBA-7EE7-4CDF-A876-BECFC6238B23}" type="sibTrans" cxnId="{0D8C6901-42EF-4795-8A7C-EEF47808681A}">
      <dgm:prSet/>
      <dgm:spPr/>
      <dgm:t>
        <a:bodyPr/>
        <a:lstStyle/>
        <a:p>
          <a:endParaRPr lang="ru-RU"/>
        </a:p>
      </dgm:t>
    </dgm:pt>
    <dgm:pt modelId="{1C3413DF-F48D-4D71-90BA-62171FD2A6C5}">
      <dgm:prSet phldrT="[Текст]" custLinFactNeighborX="-1100" custLinFactNeighborY="-586"/>
      <dgm:spPr/>
      <dgm:t>
        <a:bodyPr/>
        <a:lstStyle/>
        <a:p>
          <a:endParaRPr lang="ru-RU"/>
        </a:p>
      </dgm:t>
    </dgm:pt>
    <dgm:pt modelId="{73B30015-B2FE-4122-9FD3-545690D14B4B}" type="parTrans" cxnId="{0B1F3CF8-679E-4C98-A5E7-E3CC0EB88B72}">
      <dgm:prSet/>
      <dgm:spPr/>
      <dgm:t>
        <a:bodyPr/>
        <a:lstStyle/>
        <a:p>
          <a:endParaRPr lang="ru-RU"/>
        </a:p>
      </dgm:t>
    </dgm:pt>
    <dgm:pt modelId="{C5025CB7-B509-4BF6-AF4C-1D0A5817691F}" type="sibTrans" cxnId="{0B1F3CF8-679E-4C98-A5E7-E3CC0EB88B72}">
      <dgm:prSet/>
      <dgm:spPr/>
      <dgm:t>
        <a:bodyPr/>
        <a:lstStyle/>
        <a:p>
          <a:endParaRPr lang="ru-RU"/>
        </a:p>
      </dgm:t>
    </dgm:pt>
    <dgm:pt modelId="{C65DB1CD-A41A-4881-A277-4504F34BBECB}">
      <dgm:prSet phldrT="[Текст]" custT="1"/>
      <dgm:spPr/>
      <dgm:t>
        <a:bodyPr/>
        <a:lstStyle/>
        <a:p>
          <a:r>
            <a:rPr lang="ru-RU" altLang="ko-KR" sz="1000" b="1" dirty="0" smtClean="0">
              <a:latin typeface="Times New Roman" pitchFamily="18" charset="0"/>
              <a:cs typeface="Times New Roman" pitchFamily="18" charset="0"/>
            </a:rPr>
            <a:t>Находить и отбирать информацию из книг, справочников, энциклопедий и др. печатных текстов.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C4C5078-EF36-4C2B-BF81-271B029F6D9C}" type="sibTrans" cxnId="{1E3437A5-ACE7-4E22-8B8E-C2779283921A}">
      <dgm:prSet/>
      <dgm:spPr/>
      <dgm:t>
        <a:bodyPr/>
        <a:lstStyle/>
        <a:p>
          <a:endParaRPr lang="ru-RU"/>
        </a:p>
      </dgm:t>
    </dgm:pt>
    <dgm:pt modelId="{DC8152FC-79FF-497B-94F8-4E883B81EB5C}" type="parTrans" cxnId="{1E3437A5-ACE7-4E22-8B8E-C2779283921A}">
      <dgm:prSet/>
      <dgm:spPr/>
      <dgm:t>
        <a:bodyPr/>
        <a:lstStyle/>
        <a:p>
          <a:endParaRPr lang="ru-RU"/>
        </a:p>
      </dgm:t>
    </dgm:pt>
    <dgm:pt modelId="{D622903B-366C-42F9-85AA-5BA33FD29CD8}">
      <dgm:prSet phldrT="[Текст]"/>
      <dgm:spPr/>
      <dgm:t>
        <a:bodyPr/>
        <a:lstStyle/>
        <a:p>
          <a:endParaRPr lang="ru-RU"/>
        </a:p>
      </dgm:t>
    </dgm:pt>
    <dgm:pt modelId="{C4F13037-938B-493B-BBC1-C98609351FB9}" type="parTrans" cxnId="{F5F57670-FA63-4670-885D-75B747CDE4F6}">
      <dgm:prSet/>
      <dgm:spPr/>
      <dgm:t>
        <a:bodyPr/>
        <a:lstStyle/>
        <a:p>
          <a:endParaRPr lang="ru-RU"/>
        </a:p>
      </dgm:t>
    </dgm:pt>
    <dgm:pt modelId="{612366AB-0C9C-4CE4-A24F-58B2EBE5F20C}" type="sibTrans" cxnId="{F5F57670-FA63-4670-885D-75B747CDE4F6}">
      <dgm:prSet/>
      <dgm:spPr/>
      <dgm:t>
        <a:bodyPr/>
        <a:lstStyle/>
        <a:p>
          <a:endParaRPr lang="ru-RU"/>
        </a:p>
      </dgm:t>
    </dgm:pt>
    <dgm:pt modelId="{B266B1DF-E3E1-45FC-A3A8-4F96C7B54875}" type="pres">
      <dgm:prSet presAssocID="{1CFB175E-8DFE-41FB-8A8B-1039783383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978249-7322-4DF6-9F3D-BA71529398B3}" type="pres">
      <dgm:prSet presAssocID="{1CFB175E-8DFE-41FB-8A8B-1039783383F0}" presName="children" presStyleCnt="0"/>
      <dgm:spPr/>
    </dgm:pt>
    <dgm:pt modelId="{38628D62-1153-4AC8-8589-8D2ED07AFAC1}" type="pres">
      <dgm:prSet presAssocID="{1CFB175E-8DFE-41FB-8A8B-1039783383F0}" presName="child1group" presStyleCnt="0"/>
      <dgm:spPr/>
    </dgm:pt>
    <dgm:pt modelId="{74C9FD1D-A8DC-4F9D-8F13-ACCFCF1DE987}" type="pres">
      <dgm:prSet presAssocID="{1CFB175E-8DFE-41FB-8A8B-1039783383F0}" presName="child1" presStyleLbl="bgAcc1" presStyleIdx="0" presStyleCnt="4" custScaleX="157094" custLinFactNeighborX="-26563"/>
      <dgm:spPr/>
      <dgm:t>
        <a:bodyPr/>
        <a:lstStyle/>
        <a:p>
          <a:endParaRPr lang="ru-RU"/>
        </a:p>
      </dgm:t>
    </dgm:pt>
    <dgm:pt modelId="{9B5622BD-3483-4A7D-A9EC-9390E11B93E8}" type="pres">
      <dgm:prSet presAssocID="{1CFB175E-8DFE-41FB-8A8B-1039783383F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6402E-88B3-4253-A9E1-689CE1A26920}" type="pres">
      <dgm:prSet presAssocID="{1CFB175E-8DFE-41FB-8A8B-1039783383F0}" presName="child2group" presStyleCnt="0"/>
      <dgm:spPr/>
    </dgm:pt>
    <dgm:pt modelId="{D26029C3-76D4-417C-B190-6407F5FED44C}" type="pres">
      <dgm:prSet presAssocID="{1CFB175E-8DFE-41FB-8A8B-1039783383F0}" presName="child2" presStyleLbl="bgAcc1" presStyleIdx="1" presStyleCnt="4"/>
      <dgm:spPr/>
      <dgm:t>
        <a:bodyPr/>
        <a:lstStyle/>
        <a:p>
          <a:endParaRPr lang="ru-RU"/>
        </a:p>
      </dgm:t>
    </dgm:pt>
    <dgm:pt modelId="{106EA8BE-62D0-4EF9-9C58-CFC81FB3C5AB}" type="pres">
      <dgm:prSet presAssocID="{1CFB175E-8DFE-41FB-8A8B-1039783383F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5489A-6CCE-45EA-8CB9-17DE09E23E56}" type="pres">
      <dgm:prSet presAssocID="{1CFB175E-8DFE-41FB-8A8B-1039783383F0}" presName="child3group" presStyleCnt="0"/>
      <dgm:spPr/>
    </dgm:pt>
    <dgm:pt modelId="{90713674-EFC8-48F6-B08E-85FC2DE09E28}" type="pres">
      <dgm:prSet presAssocID="{1CFB175E-8DFE-41FB-8A8B-1039783383F0}" presName="child3" presStyleLbl="bgAcc1" presStyleIdx="2" presStyleCnt="4" custScaleX="104533"/>
      <dgm:spPr/>
      <dgm:t>
        <a:bodyPr/>
        <a:lstStyle/>
        <a:p>
          <a:endParaRPr lang="ru-RU"/>
        </a:p>
      </dgm:t>
    </dgm:pt>
    <dgm:pt modelId="{F54B8ABD-C405-40E2-9785-C32AC6B2B821}" type="pres">
      <dgm:prSet presAssocID="{1CFB175E-8DFE-41FB-8A8B-1039783383F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663F5-FF77-4E3F-A631-E87819DAADFB}" type="pres">
      <dgm:prSet presAssocID="{1CFB175E-8DFE-41FB-8A8B-1039783383F0}" presName="child4group" presStyleCnt="0"/>
      <dgm:spPr/>
    </dgm:pt>
    <dgm:pt modelId="{9449C306-B075-4D06-A7F9-4D4BB74228BC}" type="pres">
      <dgm:prSet presAssocID="{1CFB175E-8DFE-41FB-8A8B-1039783383F0}" presName="child4" presStyleLbl="bgAcc1" presStyleIdx="3" presStyleCnt="4" custScaleX="136942" custLinFactNeighborX="-9874" custLinFactNeighborY="915"/>
      <dgm:spPr/>
      <dgm:t>
        <a:bodyPr/>
        <a:lstStyle/>
        <a:p>
          <a:endParaRPr lang="ru-RU"/>
        </a:p>
      </dgm:t>
    </dgm:pt>
    <dgm:pt modelId="{EB5181EB-B75B-4633-93E8-066E0CE4CB47}" type="pres">
      <dgm:prSet presAssocID="{1CFB175E-8DFE-41FB-8A8B-1039783383F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81D33-B125-47E4-B4A1-A4E56D2ADE28}" type="pres">
      <dgm:prSet presAssocID="{1CFB175E-8DFE-41FB-8A8B-1039783383F0}" presName="childPlaceholder" presStyleCnt="0"/>
      <dgm:spPr/>
    </dgm:pt>
    <dgm:pt modelId="{F75C0793-4D7F-4F24-A0A7-F56B3354935C}" type="pres">
      <dgm:prSet presAssocID="{1CFB175E-8DFE-41FB-8A8B-1039783383F0}" presName="circle" presStyleCnt="0"/>
      <dgm:spPr/>
    </dgm:pt>
    <dgm:pt modelId="{6EF6BB18-3851-4D39-BACB-5FE19613C077}" type="pres">
      <dgm:prSet presAssocID="{1CFB175E-8DFE-41FB-8A8B-1039783383F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C2814-ECA5-4E90-8EC0-E1EE7BAD25B7}" type="pres">
      <dgm:prSet presAssocID="{1CFB175E-8DFE-41FB-8A8B-1039783383F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18F94-1976-40D8-A7A8-B0634BCF7916}" type="pres">
      <dgm:prSet presAssocID="{1CFB175E-8DFE-41FB-8A8B-1039783383F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443BC-7BDD-4D57-B90D-2540353A5AF6}" type="pres">
      <dgm:prSet presAssocID="{1CFB175E-8DFE-41FB-8A8B-1039783383F0}" presName="quadrant4" presStyleLbl="node1" presStyleIdx="3" presStyleCnt="4" custLinFactNeighborX="-1100" custLinFactNeighborY="-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43F08-F7D6-4570-A589-E6BFEE05F35F}" type="pres">
      <dgm:prSet presAssocID="{1CFB175E-8DFE-41FB-8A8B-1039783383F0}" presName="quadrantPlaceholder" presStyleCnt="0"/>
      <dgm:spPr/>
    </dgm:pt>
    <dgm:pt modelId="{DE5F0F47-DAB3-4D1C-B325-DFA34092A4B5}" type="pres">
      <dgm:prSet presAssocID="{1CFB175E-8DFE-41FB-8A8B-1039783383F0}" presName="center1" presStyleLbl="fgShp" presStyleIdx="0" presStyleCnt="2"/>
      <dgm:spPr/>
    </dgm:pt>
    <dgm:pt modelId="{BC614260-56A3-49B2-9A93-828C08F2142E}" type="pres">
      <dgm:prSet presAssocID="{1CFB175E-8DFE-41FB-8A8B-1039783383F0}" presName="center2" presStyleLbl="fgShp" presStyleIdx="1" presStyleCnt="2"/>
      <dgm:spPr/>
    </dgm:pt>
  </dgm:ptLst>
  <dgm:cxnLst>
    <dgm:cxn modelId="{10826AA2-63D4-4B68-9544-6330FFEBC3EB}" type="presOf" srcId="{F53D12A1-D787-4DA7-B766-A58576BBAF9F}" destId="{EB5181EB-B75B-4633-93E8-066E0CE4CB47}" srcOrd="1" destOrd="3" presId="urn:microsoft.com/office/officeart/2005/8/layout/cycle4"/>
    <dgm:cxn modelId="{220DC3F9-4B73-45C2-A06E-3869D892536E}" type="presOf" srcId="{3BC0ABA0-0524-469F-BA39-83D42170180C}" destId="{9449C306-B075-4D06-A7F9-4D4BB74228BC}" srcOrd="0" destOrd="1" presId="urn:microsoft.com/office/officeart/2005/8/layout/cycle4"/>
    <dgm:cxn modelId="{0D8C6901-42EF-4795-8A7C-EEF47808681A}" srcId="{1CFB175E-8DFE-41FB-8A8B-1039783383F0}" destId="{3F1D078A-FC01-4588-AEB8-BC57E7395EF4}" srcOrd="6" destOrd="0" parTransId="{A1593EDB-29BA-4340-8127-B1588FE8ED99}" sibTransId="{4B2E3EBA-7EE7-4CDF-A876-BECFC6238B23}"/>
    <dgm:cxn modelId="{4D5F9C25-177F-41F3-B943-18773E3B5C2D}" srcId="{EDFA8E72-5CB2-4F03-93E6-2B151EA1BCB3}" destId="{3AAC51C2-DF3C-4B79-B6A5-857544BB15B3}" srcOrd="1" destOrd="0" parTransId="{1A128DE1-0565-4B94-819B-010A3B16711E}" sibTransId="{D91034D7-7A36-401F-8DDB-A8857602EB5E}"/>
    <dgm:cxn modelId="{9877361A-3BF0-43E5-9596-B6CE28506079}" type="presOf" srcId="{78A67B14-CCCE-481A-A0B8-5DA603F493F3}" destId="{74C9FD1D-A8DC-4F9D-8F13-ACCFCF1DE987}" srcOrd="0" destOrd="0" presId="urn:microsoft.com/office/officeart/2005/8/layout/cycle4"/>
    <dgm:cxn modelId="{4510B4A0-B186-4CE8-8080-EA8F0978BC47}" srcId="{09337025-AFBB-4999-BDDC-F4FDD621AAB3}" destId="{F53D12A1-D787-4DA7-B766-A58576BBAF9F}" srcOrd="3" destOrd="0" parTransId="{0F7F5A09-47E4-4ECA-BED2-D85AC373F019}" sibTransId="{E81BD83C-F9DB-423D-8655-26C2851DC6B8}"/>
    <dgm:cxn modelId="{2C99660B-8C70-4713-9B73-1B41268EB4A5}" type="presOf" srcId="{3AAC51C2-DF3C-4B79-B6A5-857544BB15B3}" destId="{F54B8ABD-C405-40E2-9785-C32AC6B2B821}" srcOrd="1" destOrd="1" presId="urn:microsoft.com/office/officeart/2005/8/layout/cycle4"/>
    <dgm:cxn modelId="{AB10A2D8-B3FB-4389-A2F7-E55476D61CEF}" srcId="{1CFB175E-8DFE-41FB-8A8B-1039783383F0}" destId="{9029A115-6A4E-4F40-A6A0-10554CE95AF9}" srcOrd="0" destOrd="0" parTransId="{CCC3BAE1-0D5E-4203-8D58-B7E8395FC8BE}" sibTransId="{E2FEE2FF-D8F9-4251-89F0-BA6BE572478F}"/>
    <dgm:cxn modelId="{8ACE3B7A-848B-45CC-8ECA-908654DD9CE1}" srcId="{09337025-AFBB-4999-BDDC-F4FDD621AAB3}" destId="{DDFC1B50-9CE7-4CBF-8D9E-0735B6C8CBE9}" srcOrd="2" destOrd="0" parTransId="{BA35A75E-7930-4DC7-B9E5-0D832947C882}" sibTransId="{EC979483-6695-405E-9215-0DAA503E106A}"/>
    <dgm:cxn modelId="{2E9194AE-7D7A-45B8-A6FD-B31E7B72F766}" type="presOf" srcId="{DE6665E3-BA4C-42D5-91AF-7FCE619C722B}" destId="{9B5622BD-3483-4A7D-A9EC-9390E11B93E8}" srcOrd="1" destOrd="1" presId="urn:microsoft.com/office/officeart/2005/8/layout/cycle4"/>
    <dgm:cxn modelId="{874910E7-10F7-47CC-9E3B-9B78E671CB88}" type="presOf" srcId="{58C6F507-9ED0-44D8-BF27-8D78A679B59E}" destId="{F54B8ABD-C405-40E2-9785-C32AC6B2B821}" srcOrd="1" destOrd="2" presId="urn:microsoft.com/office/officeart/2005/8/layout/cycle4"/>
    <dgm:cxn modelId="{F5F57670-FA63-4670-885D-75B747CDE4F6}" srcId="{1CFB175E-8DFE-41FB-8A8B-1039783383F0}" destId="{D622903B-366C-42F9-85AA-5BA33FD29CD8}" srcOrd="12" destOrd="0" parTransId="{C4F13037-938B-493B-BBC1-C98609351FB9}" sibTransId="{612366AB-0C9C-4CE4-A24F-58B2EBE5F20C}"/>
    <dgm:cxn modelId="{80245C02-2E56-4523-A68D-4F7294E97B98}" type="presOf" srcId="{AB55233F-C4E9-4E76-93ED-F545A2047F7E}" destId="{106EA8BE-62D0-4EF9-9C58-CFC81FB3C5AB}" srcOrd="1" destOrd="0" presId="urn:microsoft.com/office/officeart/2005/8/layout/cycle4"/>
    <dgm:cxn modelId="{EBB05FD3-A64A-4F6D-A868-F19089B67F4D}" srcId="{9029A115-6A4E-4F40-A6A0-10554CE95AF9}" destId="{7770EED7-F5E4-4B12-9F97-3113F4CFB1EB}" srcOrd="4" destOrd="0" parTransId="{CA8EDD8E-41DA-43BB-BFD2-B047FBB385DC}" sibTransId="{EA32A18A-DAA8-4FC3-B4BF-E0C3A2D973A7}"/>
    <dgm:cxn modelId="{133BB659-1FB6-42A1-869C-583D92108990}" srcId="{35E53E1A-51D0-4D02-B4C5-A768DF85755D}" destId="{16A62040-A6BF-4838-8AFA-9DCFA3FE1CB8}" srcOrd="2" destOrd="0" parTransId="{B81E25D3-445E-4A96-AC0D-4D6D30D81FF5}" sibTransId="{D791B95D-72C9-4975-8B72-FBFF983C06C4}"/>
    <dgm:cxn modelId="{AA9D2A84-C5A3-4E5D-A69C-C01C3E177C5A}" srcId="{EDFA8E72-5CB2-4F03-93E6-2B151EA1BCB3}" destId="{58C6F507-9ED0-44D8-BF27-8D78A679B59E}" srcOrd="2" destOrd="0" parTransId="{8D24BD46-5DFF-49B0-B077-1892771384ED}" sibTransId="{D0B74B40-8F6F-449A-968E-B6A9CF026248}"/>
    <dgm:cxn modelId="{10E58A70-E99B-47CA-925E-1DB9532EADF2}" srcId="{9029A115-6A4E-4F40-A6A0-10554CE95AF9}" destId="{DE6665E3-BA4C-42D5-91AF-7FCE619C722B}" srcOrd="1" destOrd="0" parTransId="{8F14C91E-90B8-4960-8B3D-16C04A5F4043}" sibTransId="{73E7925C-5236-4F76-9271-8E00CDA65E4E}"/>
    <dgm:cxn modelId="{834A596E-6168-4352-9942-208458195F3B}" type="presOf" srcId="{9504DE80-7E93-43E7-857D-5AB6D65BE671}" destId="{90713674-EFC8-48F6-B08E-85FC2DE09E28}" srcOrd="0" destOrd="3" presId="urn:microsoft.com/office/officeart/2005/8/layout/cycle4"/>
    <dgm:cxn modelId="{727A841C-8D61-484B-8DBD-46C9EF8E15EE}" type="presOf" srcId="{58C6F507-9ED0-44D8-BF27-8D78A679B59E}" destId="{90713674-EFC8-48F6-B08E-85FC2DE09E28}" srcOrd="0" destOrd="2" presId="urn:microsoft.com/office/officeart/2005/8/layout/cycle4"/>
    <dgm:cxn modelId="{FD761A01-4B4A-476D-AA47-133FF57382D7}" type="presOf" srcId="{35E53E1A-51D0-4D02-B4C5-A768DF85755D}" destId="{10BC2814-ECA5-4E90-8EC0-E1EE7BAD25B7}" srcOrd="0" destOrd="0" presId="urn:microsoft.com/office/officeart/2005/8/layout/cycle4"/>
    <dgm:cxn modelId="{0BF32494-122E-48BC-A8FB-7DB5EC316CB3}" type="presOf" srcId="{3AAC51C2-DF3C-4B79-B6A5-857544BB15B3}" destId="{90713674-EFC8-48F6-B08E-85FC2DE09E28}" srcOrd="0" destOrd="1" presId="urn:microsoft.com/office/officeart/2005/8/layout/cycle4"/>
    <dgm:cxn modelId="{546A4A6F-AF13-4C4D-BEC2-4A5654BAC13E}" type="presOf" srcId="{9029A115-6A4E-4F40-A6A0-10554CE95AF9}" destId="{6EF6BB18-3851-4D39-BACB-5FE19613C077}" srcOrd="0" destOrd="0" presId="urn:microsoft.com/office/officeart/2005/8/layout/cycle4"/>
    <dgm:cxn modelId="{9AFB972D-9AA1-45E1-A6D0-32ACC2C08A0E}" type="presOf" srcId="{96428E5E-FB3C-4EF4-B233-24D888D56C4E}" destId="{EB5181EB-B75B-4633-93E8-066E0CE4CB47}" srcOrd="1" destOrd="0" presId="urn:microsoft.com/office/officeart/2005/8/layout/cycle4"/>
    <dgm:cxn modelId="{1E3437A5-ACE7-4E22-8B8E-C2779283921A}" srcId="{EDFA8E72-5CB2-4F03-93E6-2B151EA1BCB3}" destId="{C65DB1CD-A41A-4881-A277-4504F34BBECB}" srcOrd="0" destOrd="0" parTransId="{DC8152FC-79FF-497B-94F8-4E883B81EB5C}" sibTransId="{CC4C5078-EF36-4C2B-BF81-271B029F6D9C}"/>
    <dgm:cxn modelId="{5AFCC9D9-F15A-4627-BBA5-8CF68245AE59}" srcId="{1CFB175E-8DFE-41FB-8A8B-1039783383F0}" destId="{09337025-AFBB-4999-BDDC-F4FDD621AAB3}" srcOrd="3" destOrd="0" parTransId="{E4FD9858-0584-4371-B3BC-9FA380C30641}" sibTransId="{C06F338B-9675-4A81-8F72-27AF4573139A}"/>
    <dgm:cxn modelId="{393E7933-827E-487C-92D4-9046D507C220}" srcId="{1CFB175E-8DFE-41FB-8A8B-1039783383F0}" destId="{01EEAC05-3157-4923-A045-CA9681710743}" srcOrd="4" destOrd="0" parTransId="{EA175A2E-B8C3-46BD-A67D-A038FB6687CB}" sibTransId="{1B195757-A214-4010-ADE5-59FAAB9B039F}"/>
    <dgm:cxn modelId="{0B1F3CF8-679E-4C98-A5E7-E3CC0EB88B72}" srcId="{1CFB175E-8DFE-41FB-8A8B-1039783383F0}" destId="{1C3413DF-F48D-4D71-90BA-62171FD2A6C5}" srcOrd="11" destOrd="0" parTransId="{73B30015-B2FE-4122-9FD3-545690D14B4B}" sibTransId="{C5025CB7-B509-4BF6-AF4C-1D0A5817691F}"/>
    <dgm:cxn modelId="{EB6C8732-D6F2-4AE3-97D8-696A341EBAC4}" srcId="{1CFB175E-8DFE-41FB-8A8B-1039783383F0}" destId="{2779FEBD-44A0-4546-9580-2075E308BF84}" srcOrd="9" destOrd="0" parTransId="{C79C1A46-949A-4B98-BCB2-542C22575AC1}" sibTransId="{E87EAEEE-CDE0-4713-975F-61EB5E6F0900}"/>
    <dgm:cxn modelId="{F80635D8-7F66-4FD2-9649-564497631D08}" srcId="{9029A115-6A4E-4F40-A6A0-10554CE95AF9}" destId="{78A67B14-CCCE-481A-A0B8-5DA603F493F3}" srcOrd="0" destOrd="0" parTransId="{1BC8DD6C-CE7D-4EAA-86FD-9A1447A5D597}" sibTransId="{1BFB76C5-38F2-47CE-9882-6F4272DA88A1}"/>
    <dgm:cxn modelId="{8B9C1A66-E9DA-4925-B85A-4B02D260CC74}" type="presOf" srcId="{14801BC2-A904-4E20-BD67-F251BEBF7506}" destId="{74C9FD1D-A8DC-4F9D-8F13-ACCFCF1DE987}" srcOrd="0" destOrd="2" presId="urn:microsoft.com/office/officeart/2005/8/layout/cycle4"/>
    <dgm:cxn modelId="{9DA40051-894E-47A9-A7D3-E3087FA1098A}" srcId="{1CFB175E-8DFE-41FB-8A8B-1039783383F0}" destId="{82B64029-41D9-4510-962B-DE66CAE03E10}" srcOrd="8" destOrd="0" parTransId="{0FD159B7-0712-4606-B1F7-6C16B0C45B4A}" sibTransId="{960950DB-F7F2-461C-B848-A97CA64C7115}"/>
    <dgm:cxn modelId="{2A9BA922-DF66-4B1D-BF76-239078B04C59}" type="presOf" srcId="{7770EED7-F5E4-4B12-9F97-3113F4CFB1EB}" destId="{74C9FD1D-A8DC-4F9D-8F13-ACCFCF1DE987}" srcOrd="0" destOrd="4" presId="urn:microsoft.com/office/officeart/2005/8/layout/cycle4"/>
    <dgm:cxn modelId="{6AD40F9E-3E12-4867-A3BA-A28AF337DF08}" type="presOf" srcId="{96428E5E-FB3C-4EF4-B233-24D888D56C4E}" destId="{9449C306-B075-4D06-A7F9-4D4BB74228BC}" srcOrd="0" destOrd="0" presId="urn:microsoft.com/office/officeart/2005/8/layout/cycle4"/>
    <dgm:cxn modelId="{8F2831F1-E4BF-42B4-98DB-B22327780B67}" type="presOf" srcId="{DCABC12B-0C36-4590-873F-3017CFE7705B}" destId="{74C9FD1D-A8DC-4F9D-8F13-ACCFCF1DE987}" srcOrd="0" destOrd="3" presId="urn:microsoft.com/office/officeart/2005/8/layout/cycle4"/>
    <dgm:cxn modelId="{9097418E-12C2-4B28-B029-12B9C923DC06}" srcId="{1CFB175E-8DFE-41FB-8A8B-1039783383F0}" destId="{4C626496-1765-4CD4-8E40-053B21CCD7FD}" srcOrd="5" destOrd="0" parTransId="{CB57F994-5A1C-468E-A8EA-4A8642CB501E}" sibTransId="{A79A7D54-7B31-426C-802F-43B6C7FFE80B}"/>
    <dgm:cxn modelId="{90E91078-359B-448D-8B5D-09685A045F53}" type="presOf" srcId="{3BC0ABA0-0524-469F-BA39-83D42170180C}" destId="{EB5181EB-B75B-4633-93E8-066E0CE4CB47}" srcOrd="1" destOrd="1" presId="urn:microsoft.com/office/officeart/2005/8/layout/cycle4"/>
    <dgm:cxn modelId="{4545D23B-2535-4603-90BA-6E4EC2293960}" type="presOf" srcId="{AB55233F-C4E9-4E76-93ED-F545A2047F7E}" destId="{D26029C3-76D4-417C-B190-6407F5FED44C}" srcOrd="0" destOrd="0" presId="urn:microsoft.com/office/officeart/2005/8/layout/cycle4"/>
    <dgm:cxn modelId="{63049D42-8974-4FAF-846C-94FE6CB8A836}" type="presOf" srcId="{DDFC1B50-9CE7-4CBF-8D9E-0735B6C8CBE9}" destId="{9449C306-B075-4D06-A7F9-4D4BB74228BC}" srcOrd="0" destOrd="2" presId="urn:microsoft.com/office/officeart/2005/8/layout/cycle4"/>
    <dgm:cxn modelId="{590897B9-3265-4FDC-AD14-744ACC54E445}" type="presOf" srcId="{B5810B94-9CDC-4192-8ECC-CB0F20A6D23F}" destId="{106EA8BE-62D0-4EF9-9C58-CFC81FB3C5AB}" srcOrd="1" destOrd="1" presId="urn:microsoft.com/office/officeart/2005/8/layout/cycle4"/>
    <dgm:cxn modelId="{0154B2BF-32A1-439B-A9DF-EA416E3EAECA}" type="presOf" srcId="{C65DB1CD-A41A-4881-A277-4504F34BBECB}" destId="{F54B8ABD-C405-40E2-9785-C32AC6B2B821}" srcOrd="1" destOrd="0" presId="urn:microsoft.com/office/officeart/2005/8/layout/cycle4"/>
    <dgm:cxn modelId="{64AF3EBB-E843-4F4D-8C0B-9018B6E5A9E6}" srcId="{35E53E1A-51D0-4D02-B4C5-A768DF85755D}" destId="{AB55233F-C4E9-4E76-93ED-F545A2047F7E}" srcOrd="0" destOrd="0" parTransId="{B27A3AA0-227D-47A6-98C4-2EBD235562EB}" sibTransId="{A5BDEE0B-3DB0-40FB-981B-0D56A439A4C5}"/>
    <dgm:cxn modelId="{258A031C-C9E7-4E9C-A9CB-EF2B9EB0436A}" type="presOf" srcId="{09337025-AFBB-4999-BDDC-F4FDD621AAB3}" destId="{195443BC-7BDD-4D57-B90D-2540353A5AF6}" srcOrd="0" destOrd="0" presId="urn:microsoft.com/office/officeart/2005/8/layout/cycle4"/>
    <dgm:cxn modelId="{97CCDCDC-8663-4E88-BA3E-7B00DFBD7209}" type="presOf" srcId="{1CFB175E-8DFE-41FB-8A8B-1039783383F0}" destId="{B266B1DF-E3E1-45FC-A3A8-4F96C7B54875}" srcOrd="0" destOrd="0" presId="urn:microsoft.com/office/officeart/2005/8/layout/cycle4"/>
    <dgm:cxn modelId="{3DB91F0F-3458-475C-B9CF-83859FBA9B2D}" type="presOf" srcId="{DDFC1B50-9CE7-4CBF-8D9E-0735B6C8CBE9}" destId="{EB5181EB-B75B-4633-93E8-066E0CE4CB47}" srcOrd="1" destOrd="2" presId="urn:microsoft.com/office/officeart/2005/8/layout/cycle4"/>
    <dgm:cxn modelId="{6A7A6D25-45F7-40E6-A3A7-F22749713985}" type="presOf" srcId="{B5810B94-9CDC-4192-8ECC-CB0F20A6D23F}" destId="{D26029C3-76D4-417C-B190-6407F5FED44C}" srcOrd="0" destOrd="1" presId="urn:microsoft.com/office/officeart/2005/8/layout/cycle4"/>
    <dgm:cxn modelId="{BCA58CEA-84E8-45A9-B206-88E09569E59E}" srcId="{1CFB175E-8DFE-41FB-8A8B-1039783383F0}" destId="{4E789679-66FA-4142-BBF1-E7A81565AFC7}" srcOrd="7" destOrd="0" parTransId="{AC64AE69-1260-46F2-844A-BD70FFB7B1F4}" sibTransId="{CA294109-C85A-4906-A926-193819CE1D3B}"/>
    <dgm:cxn modelId="{AD707EF6-8D3B-4A2F-AD9C-B309D489F26F}" srcId="{1CFB175E-8DFE-41FB-8A8B-1039783383F0}" destId="{EDFA8E72-5CB2-4F03-93E6-2B151EA1BCB3}" srcOrd="2" destOrd="0" parTransId="{1445E4AF-46B2-460C-BE2F-1BBAD5AF2F29}" sibTransId="{491437E8-F8F5-4235-BB84-284F525DFA11}"/>
    <dgm:cxn modelId="{42E8E754-237E-4CB5-91EE-6955243FC669}" srcId="{09337025-AFBB-4999-BDDC-F4FDD621AAB3}" destId="{96428E5E-FB3C-4EF4-B233-24D888D56C4E}" srcOrd="0" destOrd="0" parTransId="{CC1A3DA8-0A60-4B52-A342-5FE652D99211}" sibTransId="{F87351E3-D94B-4C0C-9B36-1F77D20D507C}"/>
    <dgm:cxn modelId="{EDD1379A-BF67-4DDA-B8CC-6EE0BEB1548A}" srcId="{9029A115-6A4E-4F40-A6A0-10554CE95AF9}" destId="{DCABC12B-0C36-4590-873F-3017CFE7705B}" srcOrd="3" destOrd="0" parTransId="{1FAFCDF2-2998-4E22-A824-5652D3BE1181}" sibTransId="{2C55653F-3DA6-4BD0-B3B8-D089CD228825}"/>
    <dgm:cxn modelId="{E2D1CF23-159E-4BC9-AAEB-0F0C5794D1E4}" srcId="{EDFA8E72-5CB2-4F03-93E6-2B151EA1BCB3}" destId="{9504DE80-7E93-43E7-857D-5AB6D65BE671}" srcOrd="3" destOrd="0" parTransId="{49581C86-09C4-4DDF-A744-522F7766E5E0}" sibTransId="{20C4D3AE-2803-44E5-9200-E68D74E4CF09}"/>
    <dgm:cxn modelId="{064DC5F3-DB91-47FE-9438-4F778DD6AA96}" type="presOf" srcId="{DE6665E3-BA4C-42D5-91AF-7FCE619C722B}" destId="{74C9FD1D-A8DC-4F9D-8F13-ACCFCF1DE987}" srcOrd="0" destOrd="1" presId="urn:microsoft.com/office/officeart/2005/8/layout/cycle4"/>
    <dgm:cxn modelId="{FFD71121-E6F0-4DCF-96E9-9A736CFC4008}" type="presOf" srcId="{16A62040-A6BF-4838-8AFA-9DCFA3FE1CB8}" destId="{D26029C3-76D4-417C-B190-6407F5FED44C}" srcOrd="0" destOrd="2" presId="urn:microsoft.com/office/officeart/2005/8/layout/cycle4"/>
    <dgm:cxn modelId="{A9BD76DC-8D20-4CFF-BA51-0E4E0A5DD1F7}" type="presOf" srcId="{7770EED7-F5E4-4B12-9F97-3113F4CFB1EB}" destId="{9B5622BD-3483-4A7D-A9EC-9390E11B93E8}" srcOrd="1" destOrd="4" presId="urn:microsoft.com/office/officeart/2005/8/layout/cycle4"/>
    <dgm:cxn modelId="{EC378D95-BF3D-4569-9B2D-795CD9E03A1A}" type="presOf" srcId="{DCABC12B-0C36-4590-873F-3017CFE7705B}" destId="{9B5622BD-3483-4A7D-A9EC-9390E11B93E8}" srcOrd="1" destOrd="3" presId="urn:microsoft.com/office/officeart/2005/8/layout/cycle4"/>
    <dgm:cxn modelId="{F7794572-2308-4CCA-9365-49EA228CB071}" type="presOf" srcId="{78A67B14-CCCE-481A-A0B8-5DA603F493F3}" destId="{9B5622BD-3483-4A7D-A9EC-9390E11B93E8}" srcOrd="1" destOrd="0" presId="urn:microsoft.com/office/officeart/2005/8/layout/cycle4"/>
    <dgm:cxn modelId="{7098B11A-F9F2-44AE-A1F4-14986F46107C}" srcId="{35E53E1A-51D0-4D02-B4C5-A768DF85755D}" destId="{B5810B94-9CDC-4192-8ECC-CB0F20A6D23F}" srcOrd="1" destOrd="0" parTransId="{10C6409D-256A-4E1B-96D8-CA9E70ED0BAC}" sibTransId="{3ED91D21-9472-4035-9CD7-6107680AD156}"/>
    <dgm:cxn modelId="{63B0D503-DDAD-407C-8ED8-85AE3642C51C}" type="presOf" srcId="{14801BC2-A904-4E20-BD67-F251BEBF7506}" destId="{9B5622BD-3483-4A7D-A9EC-9390E11B93E8}" srcOrd="1" destOrd="2" presId="urn:microsoft.com/office/officeart/2005/8/layout/cycle4"/>
    <dgm:cxn modelId="{C9DE84BF-FEFC-408E-B3CF-CB736593B4D6}" type="presOf" srcId="{EDFA8E72-5CB2-4F03-93E6-2B151EA1BCB3}" destId="{3AB18F94-1976-40D8-A7A8-B0634BCF7916}" srcOrd="0" destOrd="0" presId="urn:microsoft.com/office/officeart/2005/8/layout/cycle4"/>
    <dgm:cxn modelId="{AFE562C5-D3D6-4F24-9B54-406BC8E0E340}" type="presOf" srcId="{F53D12A1-D787-4DA7-B766-A58576BBAF9F}" destId="{9449C306-B075-4D06-A7F9-4D4BB74228BC}" srcOrd="0" destOrd="3" presId="urn:microsoft.com/office/officeart/2005/8/layout/cycle4"/>
    <dgm:cxn modelId="{021B0609-DD07-44D7-BAE3-653D134A2872}" srcId="{9029A115-6A4E-4F40-A6A0-10554CE95AF9}" destId="{14801BC2-A904-4E20-BD67-F251BEBF7506}" srcOrd="2" destOrd="0" parTransId="{41141852-71AF-479D-A1DB-267C24BF166A}" sibTransId="{C36A351E-1A6D-49F9-9B14-1E302CB02B5E}"/>
    <dgm:cxn modelId="{BA3748D7-E365-4C46-BA50-679ED8BF2DE1}" srcId="{09337025-AFBB-4999-BDDC-F4FDD621AAB3}" destId="{3BC0ABA0-0524-469F-BA39-83D42170180C}" srcOrd="1" destOrd="0" parTransId="{ECD2C927-51C1-44C6-B0AB-27EE148C1147}" sibTransId="{6FE486F4-D2E5-4626-B71A-90963AA71AB9}"/>
    <dgm:cxn modelId="{0636781E-3301-432D-B699-13F994AC94F0}" type="presOf" srcId="{C65DB1CD-A41A-4881-A277-4504F34BBECB}" destId="{90713674-EFC8-48F6-B08E-85FC2DE09E28}" srcOrd="0" destOrd="0" presId="urn:microsoft.com/office/officeart/2005/8/layout/cycle4"/>
    <dgm:cxn modelId="{41239218-281D-47AD-BF93-BF785E068D94}" srcId="{1CFB175E-8DFE-41FB-8A8B-1039783383F0}" destId="{ED195A7E-BA34-4A7F-B885-C0E9D6AFCAA6}" srcOrd="10" destOrd="0" parTransId="{CD57E147-B972-4301-B9F1-217774FCEE67}" sibTransId="{1210547F-D93F-4197-B0F1-E3F8BB119780}"/>
    <dgm:cxn modelId="{3D7C8E50-BED9-4C1A-9F03-6C3C36222D79}" type="presOf" srcId="{16A62040-A6BF-4838-8AFA-9DCFA3FE1CB8}" destId="{106EA8BE-62D0-4EF9-9C58-CFC81FB3C5AB}" srcOrd="1" destOrd="2" presId="urn:microsoft.com/office/officeart/2005/8/layout/cycle4"/>
    <dgm:cxn modelId="{69B1FD64-214F-408A-8994-102AFAFB7A92}" type="presOf" srcId="{9504DE80-7E93-43E7-857D-5AB6D65BE671}" destId="{F54B8ABD-C405-40E2-9785-C32AC6B2B821}" srcOrd="1" destOrd="3" presId="urn:microsoft.com/office/officeart/2005/8/layout/cycle4"/>
    <dgm:cxn modelId="{E5D4C07F-D5E3-4EEE-841A-F0C86F908F1C}" srcId="{1CFB175E-8DFE-41FB-8A8B-1039783383F0}" destId="{35E53E1A-51D0-4D02-B4C5-A768DF85755D}" srcOrd="1" destOrd="0" parTransId="{37899897-A4DD-4FCF-82C2-3C1CB07B5466}" sibTransId="{F03BB0E9-60AC-4732-B6FF-4913A5A52EB0}"/>
    <dgm:cxn modelId="{D1B4D752-FC08-4555-B01E-86FCB7E1DC72}" type="presParOf" srcId="{B266B1DF-E3E1-45FC-A3A8-4F96C7B54875}" destId="{F6978249-7322-4DF6-9F3D-BA71529398B3}" srcOrd="0" destOrd="0" presId="urn:microsoft.com/office/officeart/2005/8/layout/cycle4"/>
    <dgm:cxn modelId="{8940A3FE-B38E-4FF9-B4EE-BF394139E60C}" type="presParOf" srcId="{F6978249-7322-4DF6-9F3D-BA71529398B3}" destId="{38628D62-1153-4AC8-8589-8D2ED07AFAC1}" srcOrd="0" destOrd="0" presId="urn:microsoft.com/office/officeart/2005/8/layout/cycle4"/>
    <dgm:cxn modelId="{056FDC44-BD46-490B-B26D-4BCBF92A9F13}" type="presParOf" srcId="{38628D62-1153-4AC8-8589-8D2ED07AFAC1}" destId="{74C9FD1D-A8DC-4F9D-8F13-ACCFCF1DE987}" srcOrd="0" destOrd="0" presId="urn:microsoft.com/office/officeart/2005/8/layout/cycle4"/>
    <dgm:cxn modelId="{2B3B3FBA-043D-4754-BF09-CCC2DCEB2DFE}" type="presParOf" srcId="{38628D62-1153-4AC8-8589-8D2ED07AFAC1}" destId="{9B5622BD-3483-4A7D-A9EC-9390E11B93E8}" srcOrd="1" destOrd="0" presId="urn:microsoft.com/office/officeart/2005/8/layout/cycle4"/>
    <dgm:cxn modelId="{59C6F1F8-47AF-4D4E-B218-C9BD70588D74}" type="presParOf" srcId="{F6978249-7322-4DF6-9F3D-BA71529398B3}" destId="{AE86402E-88B3-4253-A9E1-689CE1A26920}" srcOrd="1" destOrd="0" presId="urn:microsoft.com/office/officeart/2005/8/layout/cycle4"/>
    <dgm:cxn modelId="{4F564C02-C5D3-4454-BD82-C4F9E91057B8}" type="presParOf" srcId="{AE86402E-88B3-4253-A9E1-689CE1A26920}" destId="{D26029C3-76D4-417C-B190-6407F5FED44C}" srcOrd="0" destOrd="0" presId="urn:microsoft.com/office/officeart/2005/8/layout/cycle4"/>
    <dgm:cxn modelId="{D9B241AE-4F4B-4228-819D-4D0A9E91FE7C}" type="presParOf" srcId="{AE86402E-88B3-4253-A9E1-689CE1A26920}" destId="{106EA8BE-62D0-4EF9-9C58-CFC81FB3C5AB}" srcOrd="1" destOrd="0" presId="urn:microsoft.com/office/officeart/2005/8/layout/cycle4"/>
    <dgm:cxn modelId="{2DBEBB2D-CE25-4DEB-8B49-EA6CD414AA1F}" type="presParOf" srcId="{F6978249-7322-4DF6-9F3D-BA71529398B3}" destId="{48A5489A-6CCE-45EA-8CB9-17DE09E23E56}" srcOrd="2" destOrd="0" presId="urn:microsoft.com/office/officeart/2005/8/layout/cycle4"/>
    <dgm:cxn modelId="{CE4B2B15-CFD7-424A-B0CD-1B40BA8B1512}" type="presParOf" srcId="{48A5489A-6CCE-45EA-8CB9-17DE09E23E56}" destId="{90713674-EFC8-48F6-B08E-85FC2DE09E28}" srcOrd="0" destOrd="0" presId="urn:microsoft.com/office/officeart/2005/8/layout/cycle4"/>
    <dgm:cxn modelId="{CAB90FF6-7ECA-4EB1-AD53-725556F4C219}" type="presParOf" srcId="{48A5489A-6CCE-45EA-8CB9-17DE09E23E56}" destId="{F54B8ABD-C405-40E2-9785-C32AC6B2B821}" srcOrd="1" destOrd="0" presId="urn:microsoft.com/office/officeart/2005/8/layout/cycle4"/>
    <dgm:cxn modelId="{B5D64542-6B03-4BE1-9CB7-487B8786EB73}" type="presParOf" srcId="{F6978249-7322-4DF6-9F3D-BA71529398B3}" destId="{DEB663F5-FF77-4E3F-A631-E87819DAADFB}" srcOrd="3" destOrd="0" presId="urn:microsoft.com/office/officeart/2005/8/layout/cycle4"/>
    <dgm:cxn modelId="{3F2D7465-0D9D-49A2-BFBF-D9771E70EFE0}" type="presParOf" srcId="{DEB663F5-FF77-4E3F-A631-E87819DAADFB}" destId="{9449C306-B075-4D06-A7F9-4D4BB74228BC}" srcOrd="0" destOrd="0" presId="urn:microsoft.com/office/officeart/2005/8/layout/cycle4"/>
    <dgm:cxn modelId="{4BD9AB76-81B6-4B9F-8CEA-E19728D76663}" type="presParOf" srcId="{DEB663F5-FF77-4E3F-A631-E87819DAADFB}" destId="{EB5181EB-B75B-4633-93E8-066E0CE4CB47}" srcOrd="1" destOrd="0" presId="urn:microsoft.com/office/officeart/2005/8/layout/cycle4"/>
    <dgm:cxn modelId="{C2F1494D-60DF-414D-8416-628ADB568276}" type="presParOf" srcId="{F6978249-7322-4DF6-9F3D-BA71529398B3}" destId="{E0B81D33-B125-47E4-B4A1-A4E56D2ADE28}" srcOrd="4" destOrd="0" presId="urn:microsoft.com/office/officeart/2005/8/layout/cycle4"/>
    <dgm:cxn modelId="{14B907B4-2C20-4B64-BD93-A1F1F1ED362A}" type="presParOf" srcId="{B266B1DF-E3E1-45FC-A3A8-4F96C7B54875}" destId="{F75C0793-4D7F-4F24-A0A7-F56B3354935C}" srcOrd="1" destOrd="0" presId="urn:microsoft.com/office/officeart/2005/8/layout/cycle4"/>
    <dgm:cxn modelId="{EE7543CF-57E2-438A-9BF4-582E4087EDE2}" type="presParOf" srcId="{F75C0793-4D7F-4F24-A0A7-F56B3354935C}" destId="{6EF6BB18-3851-4D39-BACB-5FE19613C077}" srcOrd="0" destOrd="0" presId="urn:microsoft.com/office/officeart/2005/8/layout/cycle4"/>
    <dgm:cxn modelId="{D112FFDA-BD8C-4CE9-907F-04183455EEC5}" type="presParOf" srcId="{F75C0793-4D7F-4F24-A0A7-F56B3354935C}" destId="{10BC2814-ECA5-4E90-8EC0-E1EE7BAD25B7}" srcOrd="1" destOrd="0" presId="urn:microsoft.com/office/officeart/2005/8/layout/cycle4"/>
    <dgm:cxn modelId="{EDCDEE6A-3796-43F0-B122-327944381836}" type="presParOf" srcId="{F75C0793-4D7F-4F24-A0A7-F56B3354935C}" destId="{3AB18F94-1976-40D8-A7A8-B0634BCF7916}" srcOrd="2" destOrd="0" presId="urn:microsoft.com/office/officeart/2005/8/layout/cycle4"/>
    <dgm:cxn modelId="{37C22A25-9BB5-458B-AD82-2D48AB0E433A}" type="presParOf" srcId="{F75C0793-4D7F-4F24-A0A7-F56B3354935C}" destId="{195443BC-7BDD-4D57-B90D-2540353A5AF6}" srcOrd="3" destOrd="0" presId="urn:microsoft.com/office/officeart/2005/8/layout/cycle4"/>
    <dgm:cxn modelId="{9F046506-7BCC-495A-8192-43E57D2E45DB}" type="presParOf" srcId="{F75C0793-4D7F-4F24-A0A7-F56B3354935C}" destId="{6D043F08-F7D6-4570-A589-E6BFEE05F35F}" srcOrd="4" destOrd="0" presId="urn:microsoft.com/office/officeart/2005/8/layout/cycle4"/>
    <dgm:cxn modelId="{ED64B6C1-079E-4864-BC54-8B47B002E208}" type="presParOf" srcId="{B266B1DF-E3E1-45FC-A3A8-4F96C7B54875}" destId="{DE5F0F47-DAB3-4D1C-B325-DFA34092A4B5}" srcOrd="2" destOrd="0" presId="urn:microsoft.com/office/officeart/2005/8/layout/cycle4"/>
    <dgm:cxn modelId="{81468C16-373E-4638-BCEF-BD1E533B03EA}" type="presParOf" srcId="{B266B1DF-E3E1-45FC-A3A8-4F96C7B54875}" destId="{BC614260-56A3-49B2-9A93-828C08F2142E}" srcOrd="3" destOrd="0" presId="urn:microsoft.com/office/officeart/2005/8/layout/cycle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FB175E-8DFE-41FB-8A8B-1039783383F0}" type="doc">
      <dgm:prSet loTypeId="urn:microsoft.com/office/officeart/2005/8/layout/cycle4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29A115-6A4E-4F40-A6A0-10554CE95AF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Компьютерная</a:t>
          </a:r>
          <a:endParaRPr lang="ru-RU" b="1" dirty="0">
            <a:solidFill>
              <a:schemeClr val="tx1"/>
            </a:solidFill>
          </a:endParaRPr>
        </a:p>
      </dgm:t>
    </dgm:pt>
    <dgm:pt modelId="{CCC3BAE1-0D5E-4203-8D58-B7E8395FC8BE}" type="parTrans" cxnId="{AB10A2D8-B3FB-4389-A2F7-E55476D61CEF}">
      <dgm:prSet/>
      <dgm:spPr/>
      <dgm:t>
        <a:bodyPr/>
        <a:lstStyle/>
        <a:p>
          <a:endParaRPr lang="ru-RU"/>
        </a:p>
      </dgm:t>
    </dgm:pt>
    <dgm:pt modelId="{E2FEE2FF-D8F9-4251-89F0-BA6BE572478F}" type="sibTrans" cxnId="{AB10A2D8-B3FB-4389-A2F7-E55476D61CEF}">
      <dgm:prSet/>
      <dgm:spPr/>
      <dgm:t>
        <a:bodyPr/>
        <a:lstStyle/>
        <a:p>
          <a:endParaRPr lang="ru-RU"/>
        </a:p>
      </dgm:t>
    </dgm:pt>
    <dgm:pt modelId="{78A67B14-CCCE-481A-A0B8-5DA603F493F3}">
      <dgm:prSet phldrT="[Текст]" phldr="1"/>
      <dgm:spPr/>
      <dgm:t>
        <a:bodyPr/>
        <a:lstStyle/>
        <a:p>
          <a:endParaRPr lang="ru-RU" sz="700" dirty="0"/>
        </a:p>
      </dgm:t>
    </dgm:pt>
    <dgm:pt modelId="{1BC8DD6C-CE7D-4EAA-86FD-9A1447A5D597}" type="parTrans" cxnId="{F80635D8-7F66-4FD2-9649-564497631D08}">
      <dgm:prSet/>
      <dgm:spPr/>
      <dgm:t>
        <a:bodyPr/>
        <a:lstStyle/>
        <a:p>
          <a:endParaRPr lang="ru-RU"/>
        </a:p>
      </dgm:t>
    </dgm:pt>
    <dgm:pt modelId="{1BFB76C5-38F2-47CE-9882-6F4272DA88A1}" type="sibTrans" cxnId="{F80635D8-7F66-4FD2-9649-564497631D08}">
      <dgm:prSet/>
      <dgm:spPr/>
      <dgm:t>
        <a:bodyPr/>
        <a:lstStyle/>
        <a:p>
          <a:endParaRPr lang="ru-RU"/>
        </a:p>
      </dgm:t>
    </dgm:pt>
    <dgm:pt modelId="{35E53E1A-51D0-4D02-B4C5-A768DF85755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Владение иностранными языками</a:t>
          </a:r>
          <a:endParaRPr lang="ru-RU" b="1" dirty="0">
            <a:solidFill>
              <a:schemeClr val="tx1"/>
            </a:solidFill>
          </a:endParaRPr>
        </a:p>
      </dgm:t>
    </dgm:pt>
    <dgm:pt modelId="{37899897-A4DD-4FCF-82C2-3C1CB07B5466}" type="parTrans" cxnId="{E5D4C07F-D5E3-4EEE-841A-F0C86F908F1C}">
      <dgm:prSet/>
      <dgm:spPr/>
      <dgm:t>
        <a:bodyPr/>
        <a:lstStyle/>
        <a:p>
          <a:endParaRPr lang="ru-RU"/>
        </a:p>
      </dgm:t>
    </dgm:pt>
    <dgm:pt modelId="{F03BB0E9-60AC-4732-B6FF-4913A5A52EB0}" type="sibTrans" cxnId="{E5D4C07F-D5E3-4EEE-841A-F0C86F908F1C}">
      <dgm:prSet/>
      <dgm:spPr/>
      <dgm:t>
        <a:bodyPr/>
        <a:lstStyle/>
        <a:p>
          <a:endParaRPr lang="ru-RU"/>
        </a:p>
      </dgm:t>
    </dgm:pt>
    <dgm:pt modelId="{AB55233F-C4E9-4E76-93ED-F545A2047F7E}">
      <dgm:prSet phldrT="[Текст]" phldr="1"/>
      <dgm:spPr/>
      <dgm:t>
        <a:bodyPr/>
        <a:lstStyle/>
        <a:p>
          <a:endParaRPr lang="ru-RU" sz="800" dirty="0"/>
        </a:p>
      </dgm:t>
    </dgm:pt>
    <dgm:pt modelId="{B27A3AA0-227D-47A6-98C4-2EBD235562EB}" type="parTrans" cxnId="{64AF3EBB-E843-4F4D-8C0B-9018B6E5A9E6}">
      <dgm:prSet/>
      <dgm:spPr/>
      <dgm:t>
        <a:bodyPr/>
        <a:lstStyle/>
        <a:p>
          <a:endParaRPr lang="ru-RU"/>
        </a:p>
      </dgm:t>
    </dgm:pt>
    <dgm:pt modelId="{A5BDEE0B-3DB0-40FB-981B-0D56A439A4C5}" type="sibTrans" cxnId="{64AF3EBB-E843-4F4D-8C0B-9018B6E5A9E6}">
      <dgm:prSet/>
      <dgm:spPr/>
      <dgm:t>
        <a:bodyPr/>
        <a:lstStyle/>
        <a:p>
          <a:endParaRPr lang="ru-RU"/>
        </a:p>
      </dgm:t>
    </dgm:pt>
    <dgm:pt modelId="{EDFA8E72-5CB2-4F03-93E6-2B151EA1BC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Правовая и общественно-политическая грамотность</a:t>
          </a:r>
          <a:endParaRPr lang="ru-RU" b="1" dirty="0">
            <a:solidFill>
              <a:schemeClr val="tx1"/>
            </a:solidFill>
          </a:endParaRPr>
        </a:p>
      </dgm:t>
    </dgm:pt>
    <dgm:pt modelId="{1445E4AF-46B2-460C-BE2F-1BBAD5AF2F29}" type="parTrans" cxnId="{AD707EF6-8D3B-4A2F-AD9C-B309D489F26F}">
      <dgm:prSet/>
      <dgm:spPr/>
      <dgm:t>
        <a:bodyPr/>
        <a:lstStyle/>
        <a:p>
          <a:endParaRPr lang="ru-RU"/>
        </a:p>
      </dgm:t>
    </dgm:pt>
    <dgm:pt modelId="{491437E8-F8F5-4235-BB84-284F525DFA11}" type="sibTrans" cxnId="{AD707EF6-8D3B-4A2F-AD9C-B309D489F26F}">
      <dgm:prSet/>
      <dgm:spPr/>
      <dgm:t>
        <a:bodyPr/>
        <a:lstStyle/>
        <a:p>
          <a:endParaRPr lang="ru-RU"/>
        </a:p>
      </dgm:t>
    </dgm:pt>
    <dgm:pt modelId="{09337025-AFBB-4999-BDDC-F4FDD621AAB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Грамотность действий в чрезвычайных ситуациях</a:t>
          </a:r>
          <a:endParaRPr lang="ru-RU" b="1" dirty="0">
            <a:solidFill>
              <a:schemeClr val="tx1"/>
            </a:solidFill>
          </a:endParaRPr>
        </a:p>
      </dgm:t>
    </dgm:pt>
    <dgm:pt modelId="{E4FD9858-0584-4371-B3BC-9FA380C30641}" type="parTrans" cxnId="{5AFCC9D9-F15A-4627-BBA5-8CF68245AE59}">
      <dgm:prSet/>
      <dgm:spPr/>
      <dgm:t>
        <a:bodyPr/>
        <a:lstStyle/>
        <a:p>
          <a:endParaRPr lang="ru-RU"/>
        </a:p>
      </dgm:t>
    </dgm:pt>
    <dgm:pt modelId="{C06F338B-9675-4A81-8F72-27AF4573139A}" type="sibTrans" cxnId="{5AFCC9D9-F15A-4627-BBA5-8CF68245AE59}">
      <dgm:prSet/>
      <dgm:spPr/>
      <dgm:t>
        <a:bodyPr/>
        <a:lstStyle/>
        <a:p>
          <a:endParaRPr lang="ru-RU"/>
        </a:p>
      </dgm:t>
    </dgm:pt>
    <dgm:pt modelId="{96428E5E-FB3C-4EF4-B233-24D888D56C4E}">
      <dgm:prSet phldrT="[Текст]"/>
      <dgm:spPr/>
      <dgm:t>
        <a:bodyPr/>
        <a:lstStyle/>
        <a:p>
          <a:r>
            <a:rPr lang="ru-RU" sz="800" dirty="0" smtClean="0"/>
            <a:t> </a:t>
          </a:r>
          <a:endParaRPr lang="ru-RU" sz="800" dirty="0"/>
        </a:p>
      </dgm:t>
    </dgm:pt>
    <dgm:pt modelId="{CC1A3DA8-0A60-4B52-A342-5FE652D99211}" type="parTrans" cxnId="{42E8E754-237E-4CB5-91EE-6955243FC669}">
      <dgm:prSet/>
      <dgm:spPr/>
      <dgm:t>
        <a:bodyPr/>
        <a:lstStyle/>
        <a:p>
          <a:endParaRPr lang="ru-RU"/>
        </a:p>
      </dgm:t>
    </dgm:pt>
    <dgm:pt modelId="{F87351E3-D94B-4C0C-9B36-1F77D20D507C}" type="sibTrans" cxnId="{42E8E754-237E-4CB5-91EE-6955243FC669}">
      <dgm:prSet/>
      <dgm:spPr/>
      <dgm:t>
        <a:bodyPr/>
        <a:lstStyle/>
        <a:p>
          <a:endParaRPr lang="ru-RU"/>
        </a:p>
      </dgm:t>
    </dgm:pt>
    <dgm:pt modelId="{DE6665E3-BA4C-42D5-91AF-7FCE619C722B}">
      <dgm:prSet custT="1"/>
      <dgm:spPr/>
      <dgm:t>
        <a:bodyPr/>
        <a:lstStyle/>
        <a:p>
          <a:r>
            <a:rPr lang="ru-RU" altLang="ko-KR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Искать информацию в сети Интернет</a:t>
          </a:r>
          <a:endParaRPr lang="ru-RU" altLang="ko-KR" sz="14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8F14C91E-90B8-4960-8B3D-16C04A5F4043}" type="parTrans" cxnId="{10E58A70-E99B-47CA-925E-1DB9532EADF2}">
      <dgm:prSet/>
      <dgm:spPr/>
      <dgm:t>
        <a:bodyPr/>
        <a:lstStyle/>
        <a:p>
          <a:endParaRPr lang="ru-RU"/>
        </a:p>
      </dgm:t>
    </dgm:pt>
    <dgm:pt modelId="{73E7925C-5236-4F76-9271-8E00CDA65E4E}" type="sibTrans" cxnId="{10E58A70-E99B-47CA-925E-1DB9532EADF2}">
      <dgm:prSet/>
      <dgm:spPr/>
      <dgm:t>
        <a:bodyPr/>
        <a:lstStyle/>
        <a:p>
          <a:endParaRPr lang="ru-RU"/>
        </a:p>
      </dgm:t>
    </dgm:pt>
    <dgm:pt modelId="{B5810B94-9CDC-4192-8ECC-CB0F20A6D23F}">
      <dgm:prSet custT="1"/>
      <dgm:spPr/>
      <dgm:t>
        <a:bodyPr/>
        <a:lstStyle/>
        <a:p>
          <a:r>
            <a:rPr lang="ru-RU" sz="1200" dirty="0" smtClean="0"/>
            <a:t>перевести со словарем несложный текст; рассказать о себе, своих друзьях, своем городе; понимать тексты инструкций на упаковках различных товаров, приборов бытовой техники; общаться с зарубежными друзьями и знакомыми на различные бытовые темы</a:t>
          </a:r>
          <a:endParaRPr lang="ru-RU" altLang="ko-KR" sz="12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0C6409D-256A-4E1B-96D8-CA9E70ED0BAC}" type="parTrans" cxnId="{7098B11A-F9F2-44AE-A1F4-14986F46107C}">
      <dgm:prSet/>
      <dgm:spPr/>
      <dgm:t>
        <a:bodyPr/>
        <a:lstStyle/>
        <a:p>
          <a:endParaRPr lang="ru-RU"/>
        </a:p>
      </dgm:t>
    </dgm:pt>
    <dgm:pt modelId="{3ED91D21-9472-4035-9CD7-6107680AD156}" type="sibTrans" cxnId="{7098B11A-F9F2-44AE-A1F4-14986F46107C}">
      <dgm:prSet/>
      <dgm:spPr/>
      <dgm:t>
        <a:bodyPr/>
        <a:lstStyle/>
        <a:p>
          <a:endParaRPr lang="ru-RU"/>
        </a:p>
      </dgm:t>
    </dgm:pt>
    <dgm:pt modelId="{4E789679-66FA-4142-BBF1-E7A81565AFC7}">
      <dgm:prSet/>
      <dgm:spPr/>
      <dgm:t>
        <a:bodyPr/>
        <a:lstStyle/>
        <a:p>
          <a:endParaRPr lang="ru-RU"/>
        </a:p>
      </dgm:t>
    </dgm:pt>
    <dgm:pt modelId="{AC64AE69-1260-46F2-844A-BD70FFB7B1F4}" type="parTrans" cxnId="{BCA58CEA-84E8-45A9-B206-88E09569E59E}">
      <dgm:prSet/>
      <dgm:spPr/>
      <dgm:t>
        <a:bodyPr/>
        <a:lstStyle/>
        <a:p>
          <a:endParaRPr lang="ru-RU"/>
        </a:p>
      </dgm:t>
    </dgm:pt>
    <dgm:pt modelId="{CA294109-C85A-4906-A926-193819CE1D3B}" type="sibTrans" cxnId="{BCA58CEA-84E8-45A9-B206-88E09569E59E}">
      <dgm:prSet/>
      <dgm:spPr/>
      <dgm:t>
        <a:bodyPr/>
        <a:lstStyle/>
        <a:p>
          <a:endParaRPr lang="ru-RU"/>
        </a:p>
      </dgm:t>
    </dgm:pt>
    <dgm:pt modelId="{3BC0ABA0-0524-469F-BA39-83D42170180C}">
      <dgm:prSet custT="1"/>
      <dgm:spPr/>
      <dgm:t>
        <a:bodyPr/>
        <a:lstStyle/>
        <a:p>
          <a:r>
            <a:rPr lang="ru-RU" sz="1200" dirty="0" smtClean="0"/>
            <a:t>оказывать первую медицинскую помощь пострадавшему; обратиться за экстренной помощью к специализированным службам; заботиться о своем здоровье; вести себя в ситуациях угрозы личной безопасности</a:t>
          </a:r>
          <a:endParaRPr lang="ru-RU" altLang="ko-KR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2C927-51C1-44C6-B0AB-27EE148C1147}" type="parTrans" cxnId="{BA3748D7-E365-4C46-BA50-679ED8BF2DE1}">
      <dgm:prSet/>
      <dgm:spPr/>
      <dgm:t>
        <a:bodyPr/>
        <a:lstStyle/>
        <a:p>
          <a:endParaRPr lang="ru-RU"/>
        </a:p>
      </dgm:t>
    </dgm:pt>
    <dgm:pt modelId="{6FE486F4-D2E5-4626-B71A-90963AA71AB9}" type="sibTrans" cxnId="{BA3748D7-E365-4C46-BA50-679ED8BF2DE1}">
      <dgm:prSet/>
      <dgm:spPr/>
      <dgm:t>
        <a:bodyPr/>
        <a:lstStyle/>
        <a:p>
          <a:endParaRPr lang="ru-RU"/>
        </a:p>
      </dgm:t>
    </dgm:pt>
    <dgm:pt modelId="{9504DE80-7E93-43E7-857D-5AB6D65BE671}">
      <dgm:prSet custT="1"/>
      <dgm:spPr/>
      <dgm:t>
        <a:bodyPr/>
        <a:lstStyle/>
        <a:p>
          <a:endParaRPr lang="ru-RU" altLang="ko-KR" sz="12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49581C86-09C4-4DDF-A744-522F7766E5E0}" type="parTrans" cxnId="{E2D1CF23-159E-4BC9-AAEB-0F0C5794D1E4}">
      <dgm:prSet/>
      <dgm:spPr/>
      <dgm:t>
        <a:bodyPr/>
        <a:lstStyle/>
        <a:p>
          <a:endParaRPr lang="ru-RU"/>
        </a:p>
      </dgm:t>
    </dgm:pt>
    <dgm:pt modelId="{20C4D3AE-2803-44E5-9200-E68D74E4CF09}" type="sibTrans" cxnId="{E2D1CF23-159E-4BC9-AAEB-0F0C5794D1E4}">
      <dgm:prSet/>
      <dgm:spPr/>
      <dgm:t>
        <a:bodyPr/>
        <a:lstStyle/>
        <a:p>
          <a:endParaRPr lang="ru-RU"/>
        </a:p>
      </dgm:t>
    </dgm:pt>
    <dgm:pt modelId="{7770EED7-F5E4-4B12-9F97-3113F4CFB1EB}">
      <dgm:prSet custT="1"/>
      <dgm:spPr/>
      <dgm:t>
        <a:bodyPr/>
        <a:lstStyle/>
        <a:p>
          <a:endParaRPr lang="ko-KR" altLang="en-US" sz="1400" b="1" dirty="0">
            <a:latin typeface="Times New Roman" pitchFamily="18" charset="0"/>
            <a:cs typeface="Times New Roman" pitchFamily="18" charset="0"/>
          </a:endParaRPr>
        </a:p>
      </dgm:t>
    </dgm:pt>
    <dgm:pt modelId="{CA8EDD8E-41DA-43BB-BFD2-B047FBB385DC}" type="parTrans" cxnId="{EBB05FD3-A64A-4F6D-A868-F19089B67F4D}">
      <dgm:prSet/>
      <dgm:spPr/>
      <dgm:t>
        <a:bodyPr/>
        <a:lstStyle/>
        <a:p>
          <a:endParaRPr lang="ru-RU"/>
        </a:p>
      </dgm:t>
    </dgm:pt>
    <dgm:pt modelId="{EA32A18A-DAA8-4FC3-B4BF-E0C3A2D973A7}" type="sibTrans" cxnId="{EBB05FD3-A64A-4F6D-A868-F19089B67F4D}">
      <dgm:prSet/>
      <dgm:spPr/>
      <dgm:t>
        <a:bodyPr/>
        <a:lstStyle/>
        <a:p>
          <a:endParaRPr lang="ru-RU"/>
        </a:p>
      </dgm:t>
    </dgm:pt>
    <dgm:pt modelId="{82B64029-41D9-4510-962B-DE66CAE03E10}">
      <dgm:prSet/>
      <dgm:spPr/>
      <dgm:t>
        <a:bodyPr/>
        <a:lstStyle/>
        <a:p>
          <a:endParaRPr lang="ru-RU"/>
        </a:p>
      </dgm:t>
    </dgm:pt>
    <dgm:pt modelId="{0FD159B7-0712-4606-B1F7-6C16B0C45B4A}" type="parTrans" cxnId="{9DA40051-894E-47A9-A7D3-E3087FA1098A}">
      <dgm:prSet/>
      <dgm:spPr/>
      <dgm:t>
        <a:bodyPr/>
        <a:lstStyle/>
        <a:p>
          <a:endParaRPr lang="ru-RU"/>
        </a:p>
      </dgm:t>
    </dgm:pt>
    <dgm:pt modelId="{960950DB-F7F2-461C-B848-A97CA64C7115}" type="sibTrans" cxnId="{9DA40051-894E-47A9-A7D3-E3087FA1098A}">
      <dgm:prSet/>
      <dgm:spPr/>
      <dgm:t>
        <a:bodyPr/>
        <a:lstStyle/>
        <a:p>
          <a:endParaRPr lang="ru-RU"/>
        </a:p>
      </dgm:t>
    </dgm:pt>
    <dgm:pt modelId="{2779FEBD-44A0-4546-9580-2075E308BF84}">
      <dgm:prSet/>
      <dgm:spPr/>
      <dgm:t>
        <a:bodyPr/>
        <a:lstStyle/>
        <a:p>
          <a:endParaRPr lang="ru-RU"/>
        </a:p>
      </dgm:t>
    </dgm:pt>
    <dgm:pt modelId="{C79C1A46-949A-4B98-BCB2-542C22575AC1}" type="parTrans" cxnId="{EB6C8732-D6F2-4AE3-97D8-696A341EBAC4}">
      <dgm:prSet/>
      <dgm:spPr/>
      <dgm:t>
        <a:bodyPr/>
        <a:lstStyle/>
        <a:p>
          <a:endParaRPr lang="ru-RU"/>
        </a:p>
      </dgm:t>
    </dgm:pt>
    <dgm:pt modelId="{E87EAEEE-CDE0-4713-975F-61EB5E6F0900}" type="sibTrans" cxnId="{EB6C8732-D6F2-4AE3-97D8-696A341EBAC4}">
      <dgm:prSet/>
      <dgm:spPr/>
      <dgm:t>
        <a:bodyPr/>
        <a:lstStyle/>
        <a:p>
          <a:endParaRPr lang="ru-RU"/>
        </a:p>
      </dgm:t>
    </dgm:pt>
    <dgm:pt modelId="{ED195A7E-BA34-4A7F-B885-C0E9D6AFCAA6}">
      <dgm:prSet/>
      <dgm:spPr/>
      <dgm:t>
        <a:bodyPr/>
        <a:lstStyle/>
        <a:p>
          <a:endParaRPr lang="ru-RU"/>
        </a:p>
      </dgm:t>
    </dgm:pt>
    <dgm:pt modelId="{CD57E147-B972-4301-B9F1-217774FCEE67}" type="parTrans" cxnId="{41239218-281D-47AD-BF93-BF785E068D94}">
      <dgm:prSet/>
      <dgm:spPr/>
      <dgm:t>
        <a:bodyPr/>
        <a:lstStyle/>
        <a:p>
          <a:endParaRPr lang="ru-RU"/>
        </a:p>
      </dgm:t>
    </dgm:pt>
    <dgm:pt modelId="{1210547F-D93F-4197-B0F1-E3F8BB119780}" type="sibTrans" cxnId="{41239218-281D-47AD-BF93-BF785E068D94}">
      <dgm:prSet/>
      <dgm:spPr/>
      <dgm:t>
        <a:bodyPr/>
        <a:lstStyle/>
        <a:p>
          <a:endParaRPr lang="ru-RU"/>
        </a:p>
      </dgm:t>
    </dgm:pt>
    <dgm:pt modelId="{01EEAC05-3157-4923-A045-CA9681710743}">
      <dgm:prSet/>
      <dgm:spPr/>
      <dgm:t>
        <a:bodyPr/>
        <a:lstStyle/>
        <a:p>
          <a:endParaRPr lang="ru-RU"/>
        </a:p>
      </dgm:t>
    </dgm:pt>
    <dgm:pt modelId="{EA175A2E-B8C3-46BD-A67D-A038FB6687CB}" type="parTrans" cxnId="{393E7933-827E-487C-92D4-9046D507C220}">
      <dgm:prSet/>
      <dgm:spPr/>
      <dgm:t>
        <a:bodyPr/>
        <a:lstStyle/>
        <a:p>
          <a:endParaRPr lang="ru-RU"/>
        </a:p>
      </dgm:t>
    </dgm:pt>
    <dgm:pt modelId="{1B195757-A214-4010-ADE5-59FAAB9B039F}" type="sibTrans" cxnId="{393E7933-827E-487C-92D4-9046D507C220}">
      <dgm:prSet/>
      <dgm:spPr/>
      <dgm:t>
        <a:bodyPr/>
        <a:lstStyle/>
        <a:p>
          <a:endParaRPr lang="ru-RU"/>
        </a:p>
      </dgm:t>
    </dgm:pt>
    <dgm:pt modelId="{4C626496-1765-4CD4-8E40-053B21CCD7FD}">
      <dgm:prSet/>
      <dgm:spPr/>
      <dgm:t>
        <a:bodyPr/>
        <a:lstStyle/>
        <a:p>
          <a:endParaRPr lang="ru-RU"/>
        </a:p>
      </dgm:t>
    </dgm:pt>
    <dgm:pt modelId="{CB57F994-5A1C-468E-A8EA-4A8642CB501E}" type="parTrans" cxnId="{9097418E-12C2-4B28-B029-12B9C923DC06}">
      <dgm:prSet/>
      <dgm:spPr/>
      <dgm:t>
        <a:bodyPr/>
        <a:lstStyle/>
        <a:p>
          <a:endParaRPr lang="ru-RU"/>
        </a:p>
      </dgm:t>
    </dgm:pt>
    <dgm:pt modelId="{A79A7D54-7B31-426C-802F-43B6C7FFE80B}" type="sibTrans" cxnId="{9097418E-12C2-4B28-B029-12B9C923DC06}">
      <dgm:prSet/>
      <dgm:spPr/>
      <dgm:t>
        <a:bodyPr/>
        <a:lstStyle/>
        <a:p>
          <a:endParaRPr lang="ru-RU"/>
        </a:p>
      </dgm:t>
    </dgm:pt>
    <dgm:pt modelId="{3F1D078A-FC01-4588-AEB8-BC57E7395EF4}">
      <dgm:prSet/>
      <dgm:spPr/>
      <dgm:t>
        <a:bodyPr/>
        <a:lstStyle/>
        <a:p>
          <a:endParaRPr lang="ru-RU"/>
        </a:p>
      </dgm:t>
    </dgm:pt>
    <dgm:pt modelId="{A1593EDB-29BA-4340-8127-B1588FE8ED99}" type="parTrans" cxnId="{0D8C6901-42EF-4795-8A7C-EEF47808681A}">
      <dgm:prSet/>
      <dgm:spPr/>
      <dgm:t>
        <a:bodyPr/>
        <a:lstStyle/>
        <a:p>
          <a:endParaRPr lang="ru-RU"/>
        </a:p>
      </dgm:t>
    </dgm:pt>
    <dgm:pt modelId="{4B2E3EBA-7EE7-4CDF-A876-BECFC6238B23}" type="sibTrans" cxnId="{0D8C6901-42EF-4795-8A7C-EEF47808681A}">
      <dgm:prSet/>
      <dgm:spPr/>
      <dgm:t>
        <a:bodyPr/>
        <a:lstStyle/>
        <a:p>
          <a:endParaRPr lang="ru-RU"/>
        </a:p>
      </dgm:t>
    </dgm:pt>
    <dgm:pt modelId="{1C3413DF-F48D-4D71-90BA-62171FD2A6C5}">
      <dgm:prSet phldrT="[Текст]" custLinFactNeighborX="-1100" custLinFactNeighborY="-586"/>
      <dgm:spPr/>
      <dgm:t>
        <a:bodyPr/>
        <a:lstStyle/>
        <a:p>
          <a:endParaRPr lang="ru-RU"/>
        </a:p>
      </dgm:t>
    </dgm:pt>
    <dgm:pt modelId="{73B30015-B2FE-4122-9FD3-545690D14B4B}" type="parTrans" cxnId="{0B1F3CF8-679E-4C98-A5E7-E3CC0EB88B72}">
      <dgm:prSet/>
      <dgm:spPr/>
      <dgm:t>
        <a:bodyPr/>
        <a:lstStyle/>
        <a:p>
          <a:endParaRPr lang="ru-RU"/>
        </a:p>
      </dgm:t>
    </dgm:pt>
    <dgm:pt modelId="{C5025CB7-B509-4BF6-AF4C-1D0A5817691F}" type="sibTrans" cxnId="{0B1F3CF8-679E-4C98-A5E7-E3CC0EB88B72}">
      <dgm:prSet/>
      <dgm:spPr/>
      <dgm:t>
        <a:bodyPr/>
        <a:lstStyle/>
        <a:p>
          <a:endParaRPr lang="ru-RU"/>
        </a:p>
      </dgm:t>
    </dgm:pt>
    <dgm:pt modelId="{C65DB1CD-A41A-4881-A277-4504F34BBECB}">
      <dgm:prSet phldrT="[Текст]" custT="1"/>
      <dgm:spPr/>
      <dgm:t>
        <a:bodyPr/>
        <a:lstStyle/>
        <a:p>
          <a:r>
            <a:rPr lang="ru-RU" sz="1000" dirty="0" smtClean="0"/>
            <a:t>отстаивать свои права и интересы; объяснять различия в функциях и полномочиях Президента, Правительства, Государственной Думы; объяснять различия между уголовным, административным и дисциплинарным нарушением; анализировать и сравнивать предвыборные программы разных кандидатов и партий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C4C5078-EF36-4C2B-BF81-271B029F6D9C}" type="sibTrans" cxnId="{1E3437A5-ACE7-4E22-8B8E-C2779283921A}">
      <dgm:prSet/>
      <dgm:spPr/>
      <dgm:t>
        <a:bodyPr/>
        <a:lstStyle/>
        <a:p>
          <a:endParaRPr lang="ru-RU"/>
        </a:p>
      </dgm:t>
    </dgm:pt>
    <dgm:pt modelId="{DC8152FC-79FF-497B-94F8-4E883B81EB5C}" type="parTrans" cxnId="{1E3437A5-ACE7-4E22-8B8E-C2779283921A}">
      <dgm:prSet/>
      <dgm:spPr/>
      <dgm:t>
        <a:bodyPr/>
        <a:lstStyle/>
        <a:p>
          <a:endParaRPr lang="ru-RU"/>
        </a:p>
      </dgm:t>
    </dgm:pt>
    <dgm:pt modelId="{D622903B-366C-42F9-85AA-5BA33FD29CD8}">
      <dgm:prSet phldrT="[Текст]"/>
      <dgm:spPr/>
      <dgm:t>
        <a:bodyPr/>
        <a:lstStyle/>
        <a:p>
          <a:endParaRPr lang="ru-RU"/>
        </a:p>
      </dgm:t>
    </dgm:pt>
    <dgm:pt modelId="{C4F13037-938B-493B-BBC1-C98609351FB9}" type="parTrans" cxnId="{F5F57670-FA63-4670-885D-75B747CDE4F6}">
      <dgm:prSet/>
      <dgm:spPr/>
      <dgm:t>
        <a:bodyPr/>
        <a:lstStyle/>
        <a:p>
          <a:endParaRPr lang="ru-RU"/>
        </a:p>
      </dgm:t>
    </dgm:pt>
    <dgm:pt modelId="{612366AB-0C9C-4CE4-A24F-58B2EBE5F20C}" type="sibTrans" cxnId="{F5F57670-FA63-4670-885D-75B747CDE4F6}">
      <dgm:prSet/>
      <dgm:spPr/>
      <dgm:t>
        <a:bodyPr/>
        <a:lstStyle/>
        <a:p>
          <a:endParaRPr lang="ru-RU"/>
        </a:p>
      </dgm:t>
    </dgm:pt>
    <dgm:pt modelId="{AEFD4031-34A1-4CFB-A2DC-2A2CE4C396B0}">
      <dgm:prSet custT="1"/>
      <dgm:spPr/>
      <dgm:t>
        <a:bodyPr/>
        <a:lstStyle/>
        <a:p>
          <a:r>
            <a:rPr lang="ru-RU" altLang="ko-KR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Пользоваться электронной почтой</a:t>
          </a:r>
        </a:p>
      </dgm:t>
    </dgm:pt>
    <dgm:pt modelId="{5D06A1D8-601B-4ACB-9EFA-B1C761734FE8}" type="parTrans" cxnId="{A7B38C5C-B4F3-4C93-B728-3845DA810001}">
      <dgm:prSet/>
      <dgm:spPr/>
      <dgm:t>
        <a:bodyPr/>
        <a:lstStyle/>
        <a:p>
          <a:endParaRPr lang="ru-RU"/>
        </a:p>
      </dgm:t>
    </dgm:pt>
    <dgm:pt modelId="{5E0F2D59-511D-4F3B-8B52-666CFE682947}" type="sibTrans" cxnId="{A7B38C5C-B4F3-4C93-B728-3845DA810001}">
      <dgm:prSet/>
      <dgm:spPr/>
      <dgm:t>
        <a:bodyPr/>
        <a:lstStyle/>
        <a:p>
          <a:endParaRPr lang="ru-RU"/>
        </a:p>
      </dgm:t>
    </dgm:pt>
    <dgm:pt modelId="{A029CE54-0E06-4F30-AB2C-2997B33B87AF}">
      <dgm:prSet custT="1"/>
      <dgm:spPr/>
      <dgm:t>
        <a:bodyPr/>
        <a:lstStyle/>
        <a:p>
          <a:r>
            <a:rPr lang="ru-RU" altLang="ko-KR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Создавать и распечатывать тексты</a:t>
          </a:r>
          <a:endParaRPr lang="ko-KR" altLang="en-US" sz="1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BB6FC6-3142-4CE9-80CD-3930CD047511}" type="parTrans" cxnId="{A4F40375-4055-4E36-B84D-4563E8C5E198}">
      <dgm:prSet/>
      <dgm:spPr/>
      <dgm:t>
        <a:bodyPr/>
        <a:lstStyle/>
        <a:p>
          <a:endParaRPr lang="ru-RU"/>
        </a:p>
      </dgm:t>
    </dgm:pt>
    <dgm:pt modelId="{51763D59-DB6B-4715-B8F4-F59CEB586621}" type="sibTrans" cxnId="{A4F40375-4055-4E36-B84D-4563E8C5E198}">
      <dgm:prSet/>
      <dgm:spPr/>
      <dgm:t>
        <a:bodyPr/>
        <a:lstStyle/>
        <a:p>
          <a:endParaRPr lang="ru-RU"/>
        </a:p>
      </dgm:t>
    </dgm:pt>
    <dgm:pt modelId="{B266B1DF-E3E1-45FC-A3A8-4F96C7B54875}" type="pres">
      <dgm:prSet presAssocID="{1CFB175E-8DFE-41FB-8A8B-1039783383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978249-7322-4DF6-9F3D-BA71529398B3}" type="pres">
      <dgm:prSet presAssocID="{1CFB175E-8DFE-41FB-8A8B-1039783383F0}" presName="children" presStyleCnt="0"/>
      <dgm:spPr/>
    </dgm:pt>
    <dgm:pt modelId="{38628D62-1153-4AC8-8589-8D2ED07AFAC1}" type="pres">
      <dgm:prSet presAssocID="{1CFB175E-8DFE-41FB-8A8B-1039783383F0}" presName="child1group" presStyleCnt="0"/>
      <dgm:spPr/>
    </dgm:pt>
    <dgm:pt modelId="{74C9FD1D-A8DC-4F9D-8F13-ACCFCF1DE987}" type="pres">
      <dgm:prSet presAssocID="{1CFB175E-8DFE-41FB-8A8B-1039783383F0}" presName="child1" presStyleLbl="bgAcc1" presStyleIdx="0" presStyleCnt="4" custScaleX="157094" custLinFactNeighborX="-26563"/>
      <dgm:spPr/>
      <dgm:t>
        <a:bodyPr/>
        <a:lstStyle/>
        <a:p>
          <a:endParaRPr lang="ru-RU"/>
        </a:p>
      </dgm:t>
    </dgm:pt>
    <dgm:pt modelId="{9B5622BD-3483-4A7D-A9EC-9390E11B93E8}" type="pres">
      <dgm:prSet presAssocID="{1CFB175E-8DFE-41FB-8A8B-1039783383F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6402E-88B3-4253-A9E1-689CE1A26920}" type="pres">
      <dgm:prSet presAssocID="{1CFB175E-8DFE-41FB-8A8B-1039783383F0}" presName="child2group" presStyleCnt="0"/>
      <dgm:spPr/>
    </dgm:pt>
    <dgm:pt modelId="{D26029C3-76D4-417C-B190-6407F5FED44C}" type="pres">
      <dgm:prSet presAssocID="{1CFB175E-8DFE-41FB-8A8B-1039783383F0}" presName="child2" presStyleLbl="bgAcc1" presStyleIdx="1" presStyleCnt="4" custScaleX="114205"/>
      <dgm:spPr/>
      <dgm:t>
        <a:bodyPr/>
        <a:lstStyle/>
        <a:p>
          <a:endParaRPr lang="ru-RU"/>
        </a:p>
      </dgm:t>
    </dgm:pt>
    <dgm:pt modelId="{106EA8BE-62D0-4EF9-9C58-CFC81FB3C5AB}" type="pres">
      <dgm:prSet presAssocID="{1CFB175E-8DFE-41FB-8A8B-1039783383F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5489A-6CCE-45EA-8CB9-17DE09E23E56}" type="pres">
      <dgm:prSet presAssocID="{1CFB175E-8DFE-41FB-8A8B-1039783383F0}" presName="child3group" presStyleCnt="0"/>
      <dgm:spPr/>
    </dgm:pt>
    <dgm:pt modelId="{90713674-EFC8-48F6-B08E-85FC2DE09E28}" type="pres">
      <dgm:prSet presAssocID="{1CFB175E-8DFE-41FB-8A8B-1039783383F0}" presName="child3" presStyleLbl="bgAcc1" presStyleIdx="2" presStyleCnt="4" custScaleX="104533"/>
      <dgm:spPr/>
      <dgm:t>
        <a:bodyPr/>
        <a:lstStyle/>
        <a:p>
          <a:endParaRPr lang="ru-RU"/>
        </a:p>
      </dgm:t>
    </dgm:pt>
    <dgm:pt modelId="{F54B8ABD-C405-40E2-9785-C32AC6B2B821}" type="pres">
      <dgm:prSet presAssocID="{1CFB175E-8DFE-41FB-8A8B-1039783383F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663F5-FF77-4E3F-A631-E87819DAADFB}" type="pres">
      <dgm:prSet presAssocID="{1CFB175E-8DFE-41FB-8A8B-1039783383F0}" presName="child4group" presStyleCnt="0"/>
      <dgm:spPr/>
    </dgm:pt>
    <dgm:pt modelId="{9449C306-B075-4D06-A7F9-4D4BB74228BC}" type="pres">
      <dgm:prSet presAssocID="{1CFB175E-8DFE-41FB-8A8B-1039783383F0}" presName="child4" presStyleLbl="bgAcc1" presStyleIdx="3" presStyleCnt="4" custScaleX="136942" custLinFactNeighborX="-9874" custLinFactNeighborY="915"/>
      <dgm:spPr/>
      <dgm:t>
        <a:bodyPr/>
        <a:lstStyle/>
        <a:p>
          <a:endParaRPr lang="ru-RU"/>
        </a:p>
      </dgm:t>
    </dgm:pt>
    <dgm:pt modelId="{EB5181EB-B75B-4633-93E8-066E0CE4CB47}" type="pres">
      <dgm:prSet presAssocID="{1CFB175E-8DFE-41FB-8A8B-1039783383F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81D33-B125-47E4-B4A1-A4E56D2ADE28}" type="pres">
      <dgm:prSet presAssocID="{1CFB175E-8DFE-41FB-8A8B-1039783383F0}" presName="childPlaceholder" presStyleCnt="0"/>
      <dgm:spPr/>
    </dgm:pt>
    <dgm:pt modelId="{F75C0793-4D7F-4F24-A0A7-F56B3354935C}" type="pres">
      <dgm:prSet presAssocID="{1CFB175E-8DFE-41FB-8A8B-1039783383F0}" presName="circle" presStyleCnt="0"/>
      <dgm:spPr/>
    </dgm:pt>
    <dgm:pt modelId="{6EF6BB18-3851-4D39-BACB-5FE19613C077}" type="pres">
      <dgm:prSet presAssocID="{1CFB175E-8DFE-41FB-8A8B-1039783383F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C2814-ECA5-4E90-8EC0-E1EE7BAD25B7}" type="pres">
      <dgm:prSet presAssocID="{1CFB175E-8DFE-41FB-8A8B-1039783383F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18F94-1976-40D8-A7A8-B0634BCF7916}" type="pres">
      <dgm:prSet presAssocID="{1CFB175E-8DFE-41FB-8A8B-1039783383F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443BC-7BDD-4D57-B90D-2540353A5AF6}" type="pres">
      <dgm:prSet presAssocID="{1CFB175E-8DFE-41FB-8A8B-1039783383F0}" presName="quadrant4" presStyleLbl="node1" presStyleIdx="3" presStyleCnt="4" custLinFactNeighborX="-1100" custLinFactNeighborY="-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43F08-F7D6-4570-A589-E6BFEE05F35F}" type="pres">
      <dgm:prSet presAssocID="{1CFB175E-8DFE-41FB-8A8B-1039783383F0}" presName="quadrantPlaceholder" presStyleCnt="0"/>
      <dgm:spPr/>
    </dgm:pt>
    <dgm:pt modelId="{DE5F0F47-DAB3-4D1C-B325-DFA34092A4B5}" type="pres">
      <dgm:prSet presAssocID="{1CFB175E-8DFE-41FB-8A8B-1039783383F0}" presName="center1" presStyleLbl="fgShp" presStyleIdx="0" presStyleCnt="2"/>
      <dgm:spPr/>
    </dgm:pt>
    <dgm:pt modelId="{BC614260-56A3-49B2-9A93-828C08F2142E}" type="pres">
      <dgm:prSet presAssocID="{1CFB175E-8DFE-41FB-8A8B-1039783383F0}" presName="center2" presStyleLbl="fgShp" presStyleIdx="1" presStyleCnt="2"/>
      <dgm:spPr/>
    </dgm:pt>
  </dgm:ptLst>
  <dgm:cxnLst>
    <dgm:cxn modelId="{8C6F6F32-FF57-4E8A-B01B-543406A7AD72}" type="presOf" srcId="{09337025-AFBB-4999-BDDC-F4FDD621AAB3}" destId="{195443BC-7BDD-4D57-B90D-2540353A5AF6}" srcOrd="0" destOrd="0" presId="urn:microsoft.com/office/officeart/2005/8/layout/cycle4"/>
    <dgm:cxn modelId="{64AF3EBB-E843-4F4D-8C0B-9018B6E5A9E6}" srcId="{35E53E1A-51D0-4D02-B4C5-A768DF85755D}" destId="{AB55233F-C4E9-4E76-93ED-F545A2047F7E}" srcOrd="0" destOrd="0" parTransId="{B27A3AA0-227D-47A6-98C4-2EBD235562EB}" sibTransId="{A5BDEE0B-3DB0-40FB-981B-0D56A439A4C5}"/>
    <dgm:cxn modelId="{084BA982-BA05-44F0-8450-88A0BF412CE7}" type="presOf" srcId="{78A67B14-CCCE-481A-A0B8-5DA603F493F3}" destId="{9B5622BD-3483-4A7D-A9EC-9390E11B93E8}" srcOrd="1" destOrd="0" presId="urn:microsoft.com/office/officeart/2005/8/layout/cycle4"/>
    <dgm:cxn modelId="{21BCD1B7-0278-40DB-A86A-FA5BE1EA4D7D}" type="presOf" srcId="{9029A115-6A4E-4F40-A6A0-10554CE95AF9}" destId="{6EF6BB18-3851-4D39-BACB-5FE19613C077}" srcOrd="0" destOrd="0" presId="urn:microsoft.com/office/officeart/2005/8/layout/cycle4"/>
    <dgm:cxn modelId="{BB52D027-FBFE-4818-BF1C-EA357380B612}" type="presOf" srcId="{35E53E1A-51D0-4D02-B4C5-A768DF85755D}" destId="{10BC2814-ECA5-4E90-8EC0-E1EE7BAD25B7}" srcOrd="0" destOrd="0" presId="urn:microsoft.com/office/officeart/2005/8/layout/cycle4"/>
    <dgm:cxn modelId="{42E8E754-237E-4CB5-91EE-6955243FC669}" srcId="{09337025-AFBB-4999-BDDC-F4FDD621AAB3}" destId="{96428E5E-FB3C-4EF4-B233-24D888D56C4E}" srcOrd="0" destOrd="0" parTransId="{CC1A3DA8-0A60-4B52-A342-5FE652D99211}" sibTransId="{F87351E3-D94B-4C0C-9B36-1F77D20D507C}"/>
    <dgm:cxn modelId="{5EFF737E-424C-4379-80C8-D12FE632016A}" type="presOf" srcId="{DE6665E3-BA4C-42D5-91AF-7FCE619C722B}" destId="{74C9FD1D-A8DC-4F9D-8F13-ACCFCF1DE987}" srcOrd="0" destOrd="1" presId="urn:microsoft.com/office/officeart/2005/8/layout/cycle4"/>
    <dgm:cxn modelId="{E2D1CF23-159E-4BC9-AAEB-0F0C5794D1E4}" srcId="{EDFA8E72-5CB2-4F03-93E6-2B151EA1BCB3}" destId="{9504DE80-7E93-43E7-857D-5AB6D65BE671}" srcOrd="1" destOrd="0" parTransId="{49581C86-09C4-4DDF-A744-522F7766E5E0}" sibTransId="{20C4D3AE-2803-44E5-9200-E68D74E4CF09}"/>
    <dgm:cxn modelId="{E5D4C07F-D5E3-4EEE-841A-F0C86F908F1C}" srcId="{1CFB175E-8DFE-41FB-8A8B-1039783383F0}" destId="{35E53E1A-51D0-4D02-B4C5-A768DF85755D}" srcOrd="1" destOrd="0" parTransId="{37899897-A4DD-4FCF-82C2-3C1CB07B5466}" sibTransId="{F03BB0E9-60AC-4732-B6FF-4913A5A52EB0}"/>
    <dgm:cxn modelId="{0D8C6901-42EF-4795-8A7C-EEF47808681A}" srcId="{1CFB175E-8DFE-41FB-8A8B-1039783383F0}" destId="{3F1D078A-FC01-4588-AEB8-BC57E7395EF4}" srcOrd="6" destOrd="0" parTransId="{A1593EDB-29BA-4340-8127-B1588FE8ED99}" sibTransId="{4B2E3EBA-7EE7-4CDF-A876-BECFC6238B23}"/>
    <dgm:cxn modelId="{0B69C701-9ACC-4616-A635-B071432DE3AA}" type="presOf" srcId="{AB55233F-C4E9-4E76-93ED-F545A2047F7E}" destId="{D26029C3-76D4-417C-B190-6407F5FED44C}" srcOrd="0" destOrd="0" presId="urn:microsoft.com/office/officeart/2005/8/layout/cycle4"/>
    <dgm:cxn modelId="{BA39FCE0-5A5D-424E-ABD2-F95E1EE7CDD3}" type="presOf" srcId="{9504DE80-7E93-43E7-857D-5AB6D65BE671}" destId="{F54B8ABD-C405-40E2-9785-C32AC6B2B821}" srcOrd="1" destOrd="1" presId="urn:microsoft.com/office/officeart/2005/8/layout/cycle4"/>
    <dgm:cxn modelId="{5AFCC9D9-F15A-4627-BBA5-8CF68245AE59}" srcId="{1CFB175E-8DFE-41FB-8A8B-1039783383F0}" destId="{09337025-AFBB-4999-BDDC-F4FDD621AAB3}" srcOrd="3" destOrd="0" parTransId="{E4FD9858-0584-4371-B3BC-9FA380C30641}" sibTransId="{C06F338B-9675-4A81-8F72-27AF4573139A}"/>
    <dgm:cxn modelId="{10E58A70-E99B-47CA-925E-1DB9532EADF2}" srcId="{9029A115-6A4E-4F40-A6A0-10554CE95AF9}" destId="{DE6665E3-BA4C-42D5-91AF-7FCE619C722B}" srcOrd="1" destOrd="0" parTransId="{8F14C91E-90B8-4960-8B3D-16C04A5F4043}" sibTransId="{73E7925C-5236-4F76-9271-8E00CDA65E4E}"/>
    <dgm:cxn modelId="{1E3437A5-ACE7-4E22-8B8E-C2779283921A}" srcId="{EDFA8E72-5CB2-4F03-93E6-2B151EA1BCB3}" destId="{C65DB1CD-A41A-4881-A277-4504F34BBECB}" srcOrd="0" destOrd="0" parTransId="{DC8152FC-79FF-497B-94F8-4E883B81EB5C}" sibTransId="{CC4C5078-EF36-4C2B-BF81-271B029F6D9C}"/>
    <dgm:cxn modelId="{E9919CE3-3D3A-4480-A2E8-BF9D648B86F9}" type="presOf" srcId="{A029CE54-0E06-4F30-AB2C-2997B33B87AF}" destId="{74C9FD1D-A8DC-4F9D-8F13-ACCFCF1DE987}" srcOrd="0" destOrd="3" presId="urn:microsoft.com/office/officeart/2005/8/layout/cycle4"/>
    <dgm:cxn modelId="{AB10A2D8-B3FB-4389-A2F7-E55476D61CEF}" srcId="{1CFB175E-8DFE-41FB-8A8B-1039783383F0}" destId="{9029A115-6A4E-4F40-A6A0-10554CE95AF9}" srcOrd="0" destOrd="0" parTransId="{CCC3BAE1-0D5E-4203-8D58-B7E8395FC8BE}" sibTransId="{E2FEE2FF-D8F9-4251-89F0-BA6BE572478F}"/>
    <dgm:cxn modelId="{89A9D9B4-B719-4544-A2BF-7E92689FFE05}" type="presOf" srcId="{C65DB1CD-A41A-4881-A277-4504F34BBECB}" destId="{F54B8ABD-C405-40E2-9785-C32AC6B2B821}" srcOrd="1" destOrd="0" presId="urn:microsoft.com/office/officeart/2005/8/layout/cycle4"/>
    <dgm:cxn modelId="{F5F57670-FA63-4670-885D-75B747CDE4F6}" srcId="{1CFB175E-8DFE-41FB-8A8B-1039783383F0}" destId="{D622903B-366C-42F9-85AA-5BA33FD29CD8}" srcOrd="12" destOrd="0" parTransId="{C4F13037-938B-493B-BBC1-C98609351FB9}" sibTransId="{612366AB-0C9C-4CE4-A24F-58B2EBE5F20C}"/>
    <dgm:cxn modelId="{5FB3D469-8656-4CDC-BA32-65BB641D7930}" type="presOf" srcId="{C65DB1CD-A41A-4881-A277-4504F34BBECB}" destId="{90713674-EFC8-48F6-B08E-85FC2DE09E28}" srcOrd="0" destOrd="0" presId="urn:microsoft.com/office/officeart/2005/8/layout/cycle4"/>
    <dgm:cxn modelId="{56D15864-8E87-47D5-8317-5FC6FD7C15E9}" type="presOf" srcId="{AB55233F-C4E9-4E76-93ED-F545A2047F7E}" destId="{106EA8BE-62D0-4EF9-9C58-CFC81FB3C5AB}" srcOrd="1" destOrd="0" presId="urn:microsoft.com/office/officeart/2005/8/layout/cycle4"/>
    <dgm:cxn modelId="{45D05805-FFC5-42FC-8A3A-A790A00F3C01}" type="presOf" srcId="{78A67B14-CCCE-481A-A0B8-5DA603F493F3}" destId="{74C9FD1D-A8DC-4F9D-8F13-ACCFCF1DE987}" srcOrd="0" destOrd="0" presId="urn:microsoft.com/office/officeart/2005/8/layout/cycle4"/>
    <dgm:cxn modelId="{00B6D746-762D-44AA-88CE-89CA5411DCB4}" type="presOf" srcId="{AEFD4031-34A1-4CFB-A2DC-2A2CE4C396B0}" destId="{9B5622BD-3483-4A7D-A9EC-9390E11B93E8}" srcOrd="1" destOrd="2" presId="urn:microsoft.com/office/officeart/2005/8/layout/cycle4"/>
    <dgm:cxn modelId="{65867D73-2C01-4AC7-AAA2-D7BDFE1104C1}" type="presOf" srcId="{7770EED7-F5E4-4B12-9F97-3113F4CFB1EB}" destId="{9B5622BD-3483-4A7D-A9EC-9390E11B93E8}" srcOrd="1" destOrd="4" presId="urn:microsoft.com/office/officeart/2005/8/layout/cycle4"/>
    <dgm:cxn modelId="{9097418E-12C2-4B28-B029-12B9C923DC06}" srcId="{1CFB175E-8DFE-41FB-8A8B-1039783383F0}" destId="{4C626496-1765-4CD4-8E40-053B21CCD7FD}" srcOrd="5" destOrd="0" parTransId="{CB57F994-5A1C-468E-A8EA-4A8642CB501E}" sibTransId="{A79A7D54-7B31-426C-802F-43B6C7FFE80B}"/>
    <dgm:cxn modelId="{A4F40375-4055-4E36-B84D-4563E8C5E198}" srcId="{9029A115-6A4E-4F40-A6A0-10554CE95AF9}" destId="{A029CE54-0E06-4F30-AB2C-2997B33B87AF}" srcOrd="3" destOrd="0" parTransId="{68BB6FC6-3142-4CE9-80CD-3930CD047511}" sibTransId="{51763D59-DB6B-4715-B8F4-F59CEB586621}"/>
    <dgm:cxn modelId="{F80635D8-7F66-4FD2-9649-564497631D08}" srcId="{9029A115-6A4E-4F40-A6A0-10554CE95AF9}" destId="{78A67B14-CCCE-481A-A0B8-5DA603F493F3}" srcOrd="0" destOrd="0" parTransId="{1BC8DD6C-CE7D-4EAA-86FD-9A1447A5D597}" sibTransId="{1BFB76C5-38F2-47CE-9882-6F4272DA88A1}"/>
    <dgm:cxn modelId="{E270275F-87E7-431A-BAB8-8780CEB37EC7}" type="presOf" srcId="{7770EED7-F5E4-4B12-9F97-3113F4CFB1EB}" destId="{74C9FD1D-A8DC-4F9D-8F13-ACCFCF1DE987}" srcOrd="0" destOrd="4" presId="urn:microsoft.com/office/officeart/2005/8/layout/cycle4"/>
    <dgm:cxn modelId="{C79725F3-D769-4EDF-B08C-C6AA792121D0}" type="presOf" srcId="{DE6665E3-BA4C-42D5-91AF-7FCE619C722B}" destId="{9B5622BD-3483-4A7D-A9EC-9390E11B93E8}" srcOrd="1" destOrd="1" presId="urn:microsoft.com/office/officeart/2005/8/layout/cycle4"/>
    <dgm:cxn modelId="{BA2F71DE-DC8F-4CA6-99B7-A0A77BF4961E}" type="presOf" srcId="{AEFD4031-34A1-4CFB-A2DC-2A2CE4C396B0}" destId="{74C9FD1D-A8DC-4F9D-8F13-ACCFCF1DE987}" srcOrd="0" destOrd="2" presId="urn:microsoft.com/office/officeart/2005/8/layout/cycle4"/>
    <dgm:cxn modelId="{EBB05FD3-A64A-4F6D-A868-F19089B67F4D}" srcId="{9029A115-6A4E-4F40-A6A0-10554CE95AF9}" destId="{7770EED7-F5E4-4B12-9F97-3113F4CFB1EB}" srcOrd="4" destOrd="0" parTransId="{CA8EDD8E-41DA-43BB-BFD2-B047FBB385DC}" sibTransId="{EA32A18A-DAA8-4FC3-B4BF-E0C3A2D973A7}"/>
    <dgm:cxn modelId="{9DA40051-894E-47A9-A7D3-E3087FA1098A}" srcId="{1CFB175E-8DFE-41FB-8A8B-1039783383F0}" destId="{82B64029-41D9-4510-962B-DE66CAE03E10}" srcOrd="8" destOrd="0" parTransId="{0FD159B7-0712-4606-B1F7-6C16B0C45B4A}" sibTransId="{960950DB-F7F2-461C-B848-A97CA64C7115}"/>
    <dgm:cxn modelId="{6CBFE705-206F-416F-9589-6DE49860D946}" type="presOf" srcId="{B5810B94-9CDC-4192-8ECC-CB0F20A6D23F}" destId="{106EA8BE-62D0-4EF9-9C58-CFC81FB3C5AB}" srcOrd="1" destOrd="1" presId="urn:microsoft.com/office/officeart/2005/8/layout/cycle4"/>
    <dgm:cxn modelId="{D7F9E830-5DA9-411C-957E-7898DD657C67}" type="presOf" srcId="{EDFA8E72-5CB2-4F03-93E6-2B151EA1BCB3}" destId="{3AB18F94-1976-40D8-A7A8-B0634BCF7916}" srcOrd="0" destOrd="0" presId="urn:microsoft.com/office/officeart/2005/8/layout/cycle4"/>
    <dgm:cxn modelId="{AD707EF6-8D3B-4A2F-AD9C-B309D489F26F}" srcId="{1CFB175E-8DFE-41FB-8A8B-1039783383F0}" destId="{EDFA8E72-5CB2-4F03-93E6-2B151EA1BCB3}" srcOrd="2" destOrd="0" parTransId="{1445E4AF-46B2-460C-BE2F-1BBAD5AF2F29}" sibTransId="{491437E8-F8F5-4235-BB84-284F525DFA11}"/>
    <dgm:cxn modelId="{68558F33-7E20-4E80-A221-9CDE59DC3FBF}" type="presOf" srcId="{96428E5E-FB3C-4EF4-B233-24D888D56C4E}" destId="{EB5181EB-B75B-4633-93E8-066E0CE4CB47}" srcOrd="1" destOrd="0" presId="urn:microsoft.com/office/officeart/2005/8/layout/cycle4"/>
    <dgm:cxn modelId="{80FCB91A-0180-43ED-A22D-ADB37A983420}" type="presOf" srcId="{1CFB175E-8DFE-41FB-8A8B-1039783383F0}" destId="{B266B1DF-E3E1-45FC-A3A8-4F96C7B54875}" srcOrd="0" destOrd="0" presId="urn:microsoft.com/office/officeart/2005/8/layout/cycle4"/>
    <dgm:cxn modelId="{FB8380BF-A6FF-4CCF-8660-2664DC0147E7}" type="presOf" srcId="{3BC0ABA0-0524-469F-BA39-83D42170180C}" destId="{EB5181EB-B75B-4633-93E8-066E0CE4CB47}" srcOrd="1" destOrd="1" presId="urn:microsoft.com/office/officeart/2005/8/layout/cycle4"/>
    <dgm:cxn modelId="{A7B38C5C-B4F3-4C93-B728-3845DA810001}" srcId="{9029A115-6A4E-4F40-A6A0-10554CE95AF9}" destId="{AEFD4031-34A1-4CFB-A2DC-2A2CE4C396B0}" srcOrd="2" destOrd="0" parTransId="{5D06A1D8-601B-4ACB-9EFA-B1C761734FE8}" sibTransId="{5E0F2D59-511D-4F3B-8B52-666CFE682947}"/>
    <dgm:cxn modelId="{BA3748D7-E365-4C46-BA50-679ED8BF2DE1}" srcId="{09337025-AFBB-4999-BDDC-F4FDD621AAB3}" destId="{3BC0ABA0-0524-469F-BA39-83D42170180C}" srcOrd="1" destOrd="0" parTransId="{ECD2C927-51C1-44C6-B0AB-27EE148C1147}" sibTransId="{6FE486F4-D2E5-4626-B71A-90963AA71AB9}"/>
    <dgm:cxn modelId="{AC6FA149-73E8-4884-A1EA-9D0EA1EEA5B5}" type="presOf" srcId="{B5810B94-9CDC-4192-8ECC-CB0F20A6D23F}" destId="{D26029C3-76D4-417C-B190-6407F5FED44C}" srcOrd="0" destOrd="1" presId="urn:microsoft.com/office/officeart/2005/8/layout/cycle4"/>
    <dgm:cxn modelId="{E17DDE26-9B87-4ADC-BBF5-8FB263228BF9}" type="presOf" srcId="{96428E5E-FB3C-4EF4-B233-24D888D56C4E}" destId="{9449C306-B075-4D06-A7F9-4D4BB74228BC}" srcOrd="0" destOrd="0" presId="urn:microsoft.com/office/officeart/2005/8/layout/cycle4"/>
    <dgm:cxn modelId="{FA158027-91F4-4F7E-902C-545CA3EF43F7}" type="presOf" srcId="{A029CE54-0E06-4F30-AB2C-2997B33B87AF}" destId="{9B5622BD-3483-4A7D-A9EC-9390E11B93E8}" srcOrd="1" destOrd="3" presId="urn:microsoft.com/office/officeart/2005/8/layout/cycle4"/>
    <dgm:cxn modelId="{0B1F3CF8-679E-4C98-A5E7-E3CC0EB88B72}" srcId="{1CFB175E-8DFE-41FB-8A8B-1039783383F0}" destId="{1C3413DF-F48D-4D71-90BA-62171FD2A6C5}" srcOrd="11" destOrd="0" parTransId="{73B30015-B2FE-4122-9FD3-545690D14B4B}" sibTransId="{C5025CB7-B509-4BF6-AF4C-1D0A5817691F}"/>
    <dgm:cxn modelId="{7098B11A-F9F2-44AE-A1F4-14986F46107C}" srcId="{35E53E1A-51D0-4D02-B4C5-A768DF85755D}" destId="{B5810B94-9CDC-4192-8ECC-CB0F20A6D23F}" srcOrd="1" destOrd="0" parTransId="{10C6409D-256A-4E1B-96D8-CA9E70ED0BAC}" sibTransId="{3ED91D21-9472-4035-9CD7-6107680AD156}"/>
    <dgm:cxn modelId="{1D4FFDFA-BE7B-4763-A6B6-1B77C62710AF}" type="presOf" srcId="{9504DE80-7E93-43E7-857D-5AB6D65BE671}" destId="{90713674-EFC8-48F6-B08E-85FC2DE09E28}" srcOrd="0" destOrd="1" presId="urn:microsoft.com/office/officeart/2005/8/layout/cycle4"/>
    <dgm:cxn modelId="{41239218-281D-47AD-BF93-BF785E068D94}" srcId="{1CFB175E-8DFE-41FB-8A8B-1039783383F0}" destId="{ED195A7E-BA34-4A7F-B885-C0E9D6AFCAA6}" srcOrd="10" destOrd="0" parTransId="{CD57E147-B972-4301-B9F1-217774FCEE67}" sibTransId="{1210547F-D93F-4197-B0F1-E3F8BB119780}"/>
    <dgm:cxn modelId="{EB6C8732-D6F2-4AE3-97D8-696A341EBAC4}" srcId="{1CFB175E-8DFE-41FB-8A8B-1039783383F0}" destId="{2779FEBD-44A0-4546-9580-2075E308BF84}" srcOrd="9" destOrd="0" parTransId="{C79C1A46-949A-4B98-BCB2-542C22575AC1}" sibTransId="{E87EAEEE-CDE0-4713-975F-61EB5E6F0900}"/>
    <dgm:cxn modelId="{6308F810-01DC-431A-9CBA-598935C7B16C}" type="presOf" srcId="{3BC0ABA0-0524-469F-BA39-83D42170180C}" destId="{9449C306-B075-4D06-A7F9-4D4BB74228BC}" srcOrd="0" destOrd="1" presId="urn:microsoft.com/office/officeart/2005/8/layout/cycle4"/>
    <dgm:cxn modelId="{BCA58CEA-84E8-45A9-B206-88E09569E59E}" srcId="{1CFB175E-8DFE-41FB-8A8B-1039783383F0}" destId="{4E789679-66FA-4142-BBF1-E7A81565AFC7}" srcOrd="7" destOrd="0" parTransId="{AC64AE69-1260-46F2-844A-BD70FFB7B1F4}" sibTransId="{CA294109-C85A-4906-A926-193819CE1D3B}"/>
    <dgm:cxn modelId="{393E7933-827E-487C-92D4-9046D507C220}" srcId="{1CFB175E-8DFE-41FB-8A8B-1039783383F0}" destId="{01EEAC05-3157-4923-A045-CA9681710743}" srcOrd="4" destOrd="0" parTransId="{EA175A2E-B8C3-46BD-A67D-A038FB6687CB}" sibTransId="{1B195757-A214-4010-ADE5-59FAAB9B039F}"/>
    <dgm:cxn modelId="{F3146A7B-C6CD-4834-B0D1-E49959E6F8AB}" type="presParOf" srcId="{B266B1DF-E3E1-45FC-A3A8-4F96C7B54875}" destId="{F6978249-7322-4DF6-9F3D-BA71529398B3}" srcOrd="0" destOrd="0" presId="urn:microsoft.com/office/officeart/2005/8/layout/cycle4"/>
    <dgm:cxn modelId="{D024C0AF-4AC3-4E4D-ADD7-4A1047728DE1}" type="presParOf" srcId="{F6978249-7322-4DF6-9F3D-BA71529398B3}" destId="{38628D62-1153-4AC8-8589-8D2ED07AFAC1}" srcOrd="0" destOrd="0" presId="urn:microsoft.com/office/officeart/2005/8/layout/cycle4"/>
    <dgm:cxn modelId="{2751D51D-C4DC-4C7D-ABE0-2D45CC84402C}" type="presParOf" srcId="{38628D62-1153-4AC8-8589-8D2ED07AFAC1}" destId="{74C9FD1D-A8DC-4F9D-8F13-ACCFCF1DE987}" srcOrd="0" destOrd="0" presId="urn:microsoft.com/office/officeart/2005/8/layout/cycle4"/>
    <dgm:cxn modelId="{61AAF2E9-23CA-48EA-9726-B5360E6EA185}" type="presParOf" srcId="{38628D62-1153-4AC8-8589-8D2ED07AFAC1}" destId="{9B5622BD-3483-4A7D-A9EC-9390E11B93E8}" srcOrd="1" destOrd="0" presId="urn:microsoft.com/office/officeart/2005/8/layout/cycle4"/>
    <dgm:cxn modelId="{3AE17DC9-9BA3-49B0-A975-7642591940E3}" type="presParOf" srcId="{F6978249-7322-4DF6-9F3D-BA71529398B3}" destId="{AE86402E-88B3-4253-A9E1-689CE1A26920}" srcOrd="1" destOrd="0" presId="urn:microsoft.com/office/officeart/2005/8/layout/cycle4"/>
    <dgm:cxn modelId="{E01325E7-559B-4C6D-B3CD-74DF1FE5453D}" type="presParOf" srcId="{AE86402E-88B3-4253-A9E1-689CE1A26920}" destId="{D26029C3-76D4-417C-B190-6407F5FED44C}" srcOrd="0" destOrd="0" presId="urn:microsoft.com/office/officeart/2005/8/layout/cycle4"/>
    <dgm:cxn modelId="{A682F6CF-5E73-4325-9863-D94E18A384CE}" type="presParOf" srcId="{AE86402E-88B3-4253-A9E1-689CE1A26920}" destId="{106EA8BE-62D0-4EF9-9C58-CFC81FB3C5AB}" srcOrd="1" destOrd="0" presId="urn:microsoft.com/office/officeart/2005/8/layout/cycle4"/>
    <dgm:cxn modelId="{FFF86942-3212-4242-92B0-C4BE660ADDDA}" type="presParOf" srcId="{F6978249-7322-4DF6-9F3D-BA71529398B3}" destId="{48A5489A-6CCE-45EA-8CB9-17DE09E23E56}" srcOrd="2" destOrd="0" presId="urn:microsoft.com/office/officeart/2005/8/layout/cycle4"/>
    <dgm:cxn modelId="{B8B968C9-C457-48E5-A13C-04C93AE8E64B}" type="presParOf" srcId="{48A5489A-6CCE-45EA-8CB9-17DE09E23E56}" destId="{90713674-EFC8-48F6-B08E-85FC2DE09E28}" srcOrd="0" destOrd="0" presId="urn:microsoft.com/office/officeart/2005/8/layout/cycle4"/>
    <dgm:cxn modelId="{7A8FBCDC-558E-4BCF-8DED-42A1211EDA93}" type="presParOf" srcId="{48A5489A-6CCE-45EA-8CB9-17DE09E23E56}" destId="{F54B8ABD-C405-40E2-9785-C32AC6B2B821}" srcOrd="1" destOrd="0" presId="urn:microsoft.com/office/officeart/2005/8/layout/cycle4"/>
    <dgm:cxn modelId="{8006BAFB-64E4-435B-9EC2-B405E387A99C}" type="presParOf" srcId="{F6978249-7322-4DF6-9F3D-BA71529398B3}" destId="{DEB663F5-FF77-4E3F-A631-E87819DAADFB}" srcOrd="3" destOrd="0" presId="urn:microsoft.com/office/officeart/2005/8/layout/cycle4"/>
    <dgm:cxn modelId="{D2B968D9-AF17-4165-8CA6-EA2F61186DAC}" type="presParOf" srcId="{DEB663F5-FF77-4E3F-A631-E87819DAADFB}" destId="{9449C306-B075-4D06-A7F9-4D4BB74228BC}" srcOrd="0" destOrd="0" presId="urn:microsoft.com/office/officeart/2005/8/layout/cycle4"/>
    <dgm:cxn modelId="{45D1AD32-7672-441E-8D05-D4E9945807E4}" type="presParOf" srcId="{DEB663F5-FF77-4E3F-A631-E87819DAADFB}" destId="{EB5181EB-B75B-4633-93E8-066E0CE4CB47}" srcOrd="1" destOrd="0" presId="urn:microsoft.com/office/officeart/2005/8/layout/cycle4"/>
    <dgm:cxn modelId="{F06F3790-2DE2-4BF9-BD1E-5EBE83A6ABCA}" type="presParOf" srcId="{F6978249-7322-4DF6-9F3D-BA71529398B3}" destId="{E0B81D33-B125-47E4-B4A1-A4E56D2ADE28}" srcOrd="4" destOrd="0" presId="urn:microsoft.com/office/officeart/2005/8/layout/cycle4"/>
    <dgm:cxn modelId="{155BD766-24BC-44E1-A51B-C373648FA014}" type="presParOf" srcId="{B266B1DF-E3E1-45FC-A3A8-4F96C7B54875}" destId="{F75C0793-4D7F-4F24-A0A7-F56B3354935C}" srcOrd="1" destOrd="0" presId="urn:microsoft.com/office/officeart/2005/8/layout/cycle4"/>
    <dgm:cxn modelId="{BADAC318-4BB3-4974-9537-37D4C2CA9951}" type="presParOf" srcId="{F75C0793-4D7F-4F24-A0A7-F56B3354935C}" destId="{6EF6BB18-3851-4D39-BACB-5FE19613C077}" srcOrd="0" destOrd="0" presId="urn:microsoft.com/office/officeart/2005/8/layout/cycle4"/>
    <dgm:cxn modelId="{4E4EFD4B-8808-4EA3-BE69-DF3EE529B5E5}" type="presParOf" srcId="{F75C0793-4D7F-4F24-A0A7-F56B3354935C}" destId="{10BC2814-ECA5-4E90-8EC0-E1EE7BAD25B7}" srcOrd="1" destOrd="0" presId="urn:microsoft.com/office/officeart/2005/8/layout/cycle4"/>
    <dgm:cxn modelId="{F2A59CFC-03A1-4E8F-A0A3-0429391DE476}" type="presParOf" srcId="{F75C0793-4D7F-4F24-A0A7-F56B3354935C}" destId="{3AB18F94-1976-40D8-A7A8-B0634BCF7916}" srcOrd="2" destOrd="0" presId="urn:microsoft.com/office/officeart/2005/8/layout/cycle4"/>
    <dgm:cxn modelId="{2BBAF78C-FE3E-4330-AF1D-26E4E421CB29}" type="presParOf" srcId="{F75C0793-4D7F-4F24-A0A7-F56B3354935C}" destId="{195443BC-7BDD-4D57-B90D-2540353A5AF6}" srcOrd="3" destOrd="0" presId="urn:microsoft.com/office/officeart/2005/8/layout/cycle4"/>
    <dgm:cxn modelId="{F3CAD62B-C254-4EC2-B787-46707D30DEB3}" type="presParOf" srcId="{F75C0793-4D7F-4F24-A0A7-F56B3354935C}" destId="{6D043F08-F7D6-4570-A589-E6BFEE05F35F}" srcOrd="4" destOrd="0" presId="urn:microsoft.com/office/officeart/2005/8/layout/cycle4"/>
    <dgm:cxn modelId="{BB859765-FCE1-44CC-9AA7-21E8713DEA80}" type="presParOf" srcId="{B266B1DF-E3E1-45FC-A3A8-4F96C7B54875}" destId="{DE5F0F47-DAB3-4D1C-B325-DFA34092A4B5}" srcOrd="2" destOrd="0" presId="urn:microsoft.com/office/officeart/2005/8/layout/cycle4"/>
    <dgm:cxn modelId="{3CD9D0E2-308E-4ABF-9DBB-4E16E406A187}" type="presParOf" srcId="{B266B1DF-E3E1-45FC-A3A8-4F96C7B54875}" destId="{BC614260-56A3-49B2-9A93-828C08F2142E}" srcOrd="3" destOrd="0" presId="urn:microsoft.com/office/officeart/2005/8/layout/cycle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E844E-A4D4-48C1-AF21-F4577D4FD80B}" type="doc">
      <dgm:prSet loTypeId="urn:microsoft.com/office/officeart/2005/8/layout/radial3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F06371-9575-4B2A-A370-11B2696526A5}">
      <dgm:prSet phldrT="[Текст]"/>
      <dgm:spPr/>
      <dgm:t>
        <a:bodyPr/>
        <a:lstStyle/>
        <a:p>
          <a:r>
            <a:rPr lang="ru-RU" dirty="0" smtClean="0"/>
            <a:t>Функционально грамотная личность</a:t>
          </a:r>
          <a:endParaRPr lang="ru-RU" dirty="0"/>
        </a:p>
      </dgm:t>
    </dgm:pt>
    <dgm:pt modelId="{3C7968EE-C0DB-4478-88E0-EC88FDEC6059}" type="parTrans" cxnId="{8CED50AA-91B2-4C1B-BAD3-DB12E6F1A494}">
      <dgm:prSet/>
      <dgm:spPr/>
      <dgm:t>
        <a:bodyPr/>
        <a:lstStyle/>
        <a:p>
          <a:endParaRPr lang="ru-RU"/>
        </a:p>
      </dgm:t>
    </dgm:pt>
    <dgm:pt modelId="{B7DB3478-4C97-4C3E-A8A0-672EEC52D19D}" type="sibTrans" cxnId="{8CED50AA-91B2-4C1B-BAD3-DB12E6F1A494}">
      <dgm:prSet/>
      <dgm:spPr/>
      <dgm:t>
        <a:bodyPr/>
        <a:lstStyle/>
        <a:p>
          <a:endParaRPr lang="ru-RU"/>
        </a:p>
      </dgm:t>
    </dgm:pt>
    <dgm:pt modelId="{EE3105DA-221A-4AB5-95B8-0ECC709990EF}">
      <dgm:prSet phldrT="[Текст]"/>
      <dgm:spPr/>
      <dgm:t>
        <a:bodyPr/>
        <a:lstStyle/>
        <a:p>
          <a:r>
            <a:rPr lang="ru-RU" dirty="0" smtClean="0"/>
            <a:t>Человек, непрерывно познающий</a:t>
          </a:r>
          <a:endParaRPr lang="ru-RU" dirty="0"/>
        </a:p>
      </dgm:t>
    </dgm:pt>
    <dgm:pt modelId="{4A3F5D80-30BB-4DFB-830F-25BB12FF6E2E}" type="parTrans" cxnId="{FC891C72-E239-41AE-8D38-5F67D9A80733}">
      <dgm:prSet/>
      <dgm:spPr/>
      <dgm:t>
        <a:bodyPr/>
        <a:lstStyle/>
        <a:p>
          <a:endParaRPr lang="ru-RU"/>
        </a:p>
      </dgm:t>
    </dgm:pt>
    <dgm:pt modelId="{DCDAD208-A4F6-4AD9-97DA-6086FF317232}" type="sibTrans" cxnId="{FC891C72-E239-41AE-8D38-5F67D9A80733}">
      <dgm:prSet/>
      <dgm:spPr/>
      <dgm:t>
        <a:bodyPr/>
        <a:lstStyle/>
        <a:p>
          <a:endParaRPr lang="ru-RU"/>
        </a:p>
      </dgm:t>
    </dgm:pt>
    <dgm:pt modelId="{3C109813-DA10-465A-91E2-5A8E9D43F6FB}">
      <dgm:prSet phldrT="[Текст]"/>
      <dgm:spPr/>
      <dgm:t>
        <a:bodyPr/>
        <a:lstStyle/>
        <a:p>
          <a:r>
            <a:rPr lang="ru-RU" dirty="0" smtClean="0"/>
            <a:t>Человек, умеющий жить в обществе</a:t>
          </a:r>
          <a:endParaRPr lang="ru-RU" dirty="0"/>
        </a:p>
      </dgm:t>
    </dgm:pt>
    <dgm:pt modelId="{72C2318F-EFCB-48AC-91B5-DB4B2D386D60}" type="parTrans" cxnId="{A61B25AD-0230-4954-80E9-96069ACE0603}">
      <dgm:prSet/>
      <dgm:spPr/>
      <dgm:t>
        <a:bodyPr/>
        <a:lstStyle/>
        <a:p>
          <a:endParaRPr lang="ru-RU"/>
        </a:p>
      </dgm:t>
    </dgm:pt>
    <dgm:pt modelId="{0110EB2B-1339-4C6D-BBB9-E61D3AABA355}" type="sibTrans" cxnId="{A61B25AD-0230-4954-80E9-96069ACE0603}">
      <dgm:prSet/>
      <dgm:spPr/>
      <dgm:t>
        <a:bodyPr/>
        <a:lstStyle/>
        <a:p>
          <a:endParaRPr lang="ru-RU"/>
        </a:p>
      </dgm:t>
    </dgm:pt>
    <dgm:pt modelId="{F11F8FD8-452E-4CA8-A70E-E63BE3A47926}">
      <dgm:prSet phldrT="[Текст]"/>
      <dgm:spPr/>
      <dgm:t>
        <a:bodyPr/>
        <a:lstStyle/>
        <a:p>
          <a:r>
            <a:rPr lang="ru-RU" dirty="0" smtClean="0"/>
            <a:t>Человек самостоятельный</a:t>
          </a:r>
          <a:endParaRPr lang="ru-RU" dirty="0"/>
        </a:p>
      </dgm:t>
    </dgm:pt>
    <dgm:pt modelId="{38D3D143-B378-487E-BCDC-AE0C8BD9C381}" type="parTrans" cxnId="{A339768E-E828-479D-B771-449A7CF33BA0}">
      <dgm:prSet/>
      <dgm:spPr/>
      <dgm:t>
        <a:bodyPr/>
        <a:lstStyle/>
        <a:p>
          <a:endParaRPr lang="ru-RU"/>
        </a:p>
      </dgm:t>
    </dgm:pt>
    <dgm:pt modelId="{A80D426F-FF53-48DA-A951-F4B5DFB53D46}" type="sibTrans" cxnId="{A339768E-E828-479D-B771-449A7CF33BA0}">
      <dgm:prSet/>
      <dgm:spPr/>
      <dgm:t>
        <a:bodyPr/>
        <a:lstStyle/>
        <a:p>
          <a:endParaRPr lang="ru-RU"/>
        </a:p>
      </dgm:t>
    </dgm:pt>
    <dgm:pt modelId="{00137159-73BF-4162-ABE3-D8E3B63261FB}">
      <dgm:prSet phldrT="[Текст]"/>
      <dgm:spPr/>
      <dgm:t>
        <a:bodyPr/>
        <a:lstStyle/>
        <a:p>
          <a:endParaRPr lang="ru-RU" dirty="0"/>
        </a:p>
      </dgm:t>
    </dgm:pt>
    <dgm:pt modelId="{C060488D-2108-4906-986E-C2954BA00E01}" type="parTrans" cxnId="{B877DDEF-4556-40B4-9C36-7F84B96CD5B1}">
      <dgm:prSet/>
      <dgm:spPr/>
      <dgm:t>
        <a:bodyPr/>
        <a:lstStyle/>
        <a:p>
          <a:endParaRPr lang="ru-RU"/>
        </a:p>
      </dgm:t>
    </dgm:pt>
    <dgm:pt modelId="{DA4EF1E9-D79C-423F-855A-B0A53E06C493}" type="sibTrans" cxnId="{B877DDEF-4556-40B4-9C36-7F84B96CD5B1}">
      <dgm:prSet/>
      <dgm:spPr/>
      <dgm:t>
        <a:bodyPr/>
        <a:lstStyle/>
        <a:p>
          <a:endParaRPr lang="ru-RU"/>
        </a:p>
      </dgm:t>
    </dgm:pt>
    <dgm:pt modelId="{A2C3F660-9AF0-4364-9D61-FE3D71D8987C}">
      <dgm:prSet/>
      <dgm:spPr/>
      <dgm:t>
        <a:bodyPr/>
        <a:lstStyle/>
        <a:p>
          <a:endParaRPr lang="ru-RU"/>
        </a:p>
      </dgm:t>
    </dgm:pt>
    <dgm:pt modelId="{0043F338-4E5B-4165-94A0-2E36AE52CF3C}" type="parTrans" cxnId="{FDB79B89-CCDE-4367-B94E-2DA0E1B5C076}">
      <dgm:prSet/>
      <dgm:spPr/>
      <dgm:t>
        <a:bodyPr/>
        <a:lstStyle/>
        <a:p>
          <a:endParaRPr lang="ru-RU"/>
        </a:p>
      </dgm:t>
    </dgm:pt>
    <dgm:pt modelId="{D0BB853E-8858-4C8C-9B49-84C4E4ED8126}" type="sibTrans" cxnId="{FDB79B89-CCDE-4367-B94E-2DA0E1B5C076}">
      <dgm:prSet/>
      <dgm:spPr/>
      <dgm:t>
        <a:bodyPr/>
        <a:lstStyle/>
        <a:p>
          <a:endParaRPr lang="ru-RU"/>
        </a:p>
      </dgm:t>
    </dgm:pt>
    <dgm:pt modelId="{9D7EC850-6806-4ADC-B0B1-00DDD256EDCA}" type="pres">
      <dgm:prSet presAssocID="{6B4E844E-A4D4-48C1-AF21-F4577D4FD8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3775E-8268-47C6-B03B-4618F6C49F16}" type="pres">
      <dgm:prSet presAssocID="{6B4E844E-A4D4-48C1-AF21-F4577D4FD80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D598C2D8-6A96-4838-A860-FCBAB512A9BD}" type="pres">
      <dgm:prSet presAssocID="{88F06371-9575-4B2A-A370-11B2696526A5}" presName="centerShape" presStyleLbl="vennNode1" presStyleIdx="0" presStyleCnt="4" custLinFactNeighborX="3238" custLinFactNeighborY="2467"/>
      <dgm:spPr/>
      <dgm:t>
        <a:bodyPr/>
        <a:lstStyle/>
        <a:p>
          <a:endParaRPr lang="ru-RU"/>
        </a:p>
      </dgm:t>
    </dgm:pt>
    <dgm:pt modelId="{DCFFF714-A8D0-4257-880B-DE491F3C2B1E}" type="pres">
      <dgm:prSet presAssocID="{EE3105DA-221A-4AB5-95B8-0ECC709990EF}" presName="node" presStyleLbl="vennNode1" presStyleIdx="1" presStyleCnt="4" custRadScaleRad="112028" custRadScaleInc="3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6CC2F-5A60-4DDE-8C7F-3AFD98A63FDC}" type="pres">
      <dgm:prSet presAssocID="{3C109813-DA10-465A-91E2-5A8E9D43F6FB}" presName="node" presStyleLbl="vennNode1" presStyleIdx="2" presStyleCnt="4" custRadScaleRad="130973" custRadScaleInc="-28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7CA01-6B1C-4172-AF09-F8F0425E82C9}" type="pres">
      <dgm:prSet presAssocID="{F11F8FD8-452E-4CA8-A70E-E63BE3A47926}" presName="node" presStyleLbl="vennNode1" presStyleIdx="3" presStyleCnt="4" custRadScaleRad="122663" custRadScaleInc="24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891C72-E239-41AE-8D38-5F67D9A80733}" srcId="{88F06371-9575-4B2A-A370-11B2696526A5}" destId="{EE3105DA-221A-4AB5-95B8-0ECC709990EF}" srcOrd="0" destOrd="0" parTransId="{4A3F5D80-30BB-4DFB-830F-25BB12FF6E2E}" sibTransId="{DCDAD208-A4F6-4AD9-97DA-6086FF317232}"/>
    <dgm:cxn modelId="{A339768E-E828-479D-B771-449A7CF33BA0}" srcId="{88F06371-9575-4B2A-A370-11B2696526A5}" destId="{F11F8FD8-452E-4CA8-A70E-E63BE3A47926}" srcOrd="2" destOrd="0" parTransId="{38D3D143-B378-487E-BCDC-AE0C8BD9C381}" sibTransId="{A80D426F-FF53-48DA-A951-F4B5DFB53D46}"/>
    <dgm:cxn modelId="{7D8FE680-1DC5-463F-B890-37D861D11A9A}" type="presOf" srcId="{88F06371-9575-4B2A-A370-11B2696526A5}" destId="{D598C2D8-6A96-4838-A860-FCBAB512A9BD}" srcOrd="0" destOrd="0" presId="urn:microsoft.com/office/officeart/2005/8/layout/radial3"/>
    <dgm:cxn modelId="{9F87C494-B962-4C7C-B27A-A5A4EC09D01A}" type="presOf" srcId="{3C109813-DA10-465A-91E2-5A8E9D43F6FB}" destId="{F5E6CC2F-5A60-4DDE-8C7F-3AFD98A63FDC}" srcOrd="0" destOrd="0" presId="urn:microsoft.com/office/officeart/2005/8/layout/radial3"/>
    <dgm:cxn modelId="{EB3865AE-C527-4E6A-B6CE-13307FB182BB}" type="presOf" srcId="{EE3105DA-221A-4AB5-95B8-0ECC709990EF}" destId="{DCFFF714-A8D0-4257-880B-DE491F3C2B1E}" srcOrd="0" destOrd="0" presId="urn:microsoft.com/office/officeart/2005/8/layout/radial3"/>
    <dgm:cxn modelId="{F66653FF-B3A0-479E-8CAC-E3D765EFAA78}" type="presOf" srcId="{F11F8FD8-452E-4CA8-A70E-E63BE3A47926}" destId="{8117CA01-6B1C-4172-AF09-F8F0425E82C9}" srcOrd="0" destOrd="0" presId="urn:microsoft.com/office/officeart/2005/8/layout/radial3"/>
    <dgm:cxn modelId="{CD5E8F0F-6DC4-43E0-B168-038AA50C1B2B}" type="presOf" srcId="{6B4E844E-A4D4-48C1-AF21-F4577D4FD80B}" destId="{9D7EC850-6806-4ADC-B0B1-00DDD256EDCA}" srcOrd="0" destOrd="0" presId="urn:microsoft.com/office/officeart/2005/8/layout/radial3"/>
    <dgm:cxn modelId="{A61B25AD-0230-4954-80E9-96069ACE0603}" srcId="{88F06371-9575-4B2A-A370-11B2696526A5}" destId="{3C109813-DA10-465A-91E2-5A8E9D43F6FB}" srcOrd="1" destOrd="0" parTransId="{72C2318F-EFCB-48AC-91B5-DB4B2D386D60}" sibTransId="{0110EB2B-1339-4C6D-BBB9-E61D3AABA355}"/>
    <dgm:cxn modelId="{FDB79B89-CCDE-4367-B94E-2DA0E1B5C076}" srcId="{6B4E844E-A4D4-48C1-AF21-F4577D4FD80B}" destId="{A2C3F660-9AF0-4364-9D61-FE3D71D8987C}" srcOrd="2" destOrd="0" parTransId="{0043F338-4E5B-4165-94A0-2E36AE52CF3C}" sibTransId="{D0BB853E-8858-4C8C-9B49-84C4E4ED8126}"/>
    <dgm:cxn modelId="{B877DDEF-4556-40B4-9C36-7F84B96CD5B1}" srcId="{6B4E844E-A4D4-48C1-AF21-F4577D4FD80B}" destId="{00137159-73BF-4162-ABE3-D8E3B63261FB}" srcOrd="1" destOrd="0" parTransId="{C060488D-2108-4906-986E-C2954BA00E01}" sibTransId="{DA4EF1E9-D79C-423F-855A-B0A53E06C493}"/>
    <dgm:cxn modelId="{8CED50AA-91B2-4C1B-BAD3-DB12E6F1A494}" srcId="{6B4E844E-A4D4-48C1-AF21-F4577D4FD80B}" destId="{88F06371-9575-4B2A-A370-11B2696526A5}" srcOrd="0" destOrd="0" parTransId="{3C7968EE-C0DB-4478-88E0-EC88FDEC6059}" sibTransId="{B7DB3478-4C97-4C3E-A8A0-672EEC52D19D}"/>
    <dgm:cxn modelId="{FCF2BF55-5448-43D3-AC57-05404B8F5A8F}" type="presParOf" srcId="{9D7EC850-6806-4ADC-B0B1-00DDD256EDCA}" destId="{F013775E-8268-47C6-B03B-4618F6C49F16}" srcOrd="0" destOrd="0" presId="urn:microsoft.com/office/officeart/2005/8/layout/radial3"/>
    <dgm:cxn modelId="{B18CCAC6-3DAB-4982-92FF-0345ED20A1F3}" type="presParOf" srcId="{F013775E-8268-47C6-B03B-4618F6C49F16}" destId="{D598C2D8-6A96-4838-A860-FCBAB512A9BD}" srcOrd="0" destOrd="0" presId="urn:microsoft.com/office/officeart/2005/8/layout/radial3"/>
    <dgm:cxn modelId="{6E771E46-20A0-4071-8710-6764F97E2B20}" type="presParOf" srcId="{F013775E-8268-47C6-B03B-4618F6C49F16}" destId="{DCFFF714-A8D0-4257-880B-DE491F3C2B1E}" srcOrd="1" destOrd="0" presId="urn:microsoft.com/office/officeart/2005/8/layout/radial3"/>
    <dgm:cxn modelId="{2508A18A-F7F6-4691-8B50-115998C2353B}" type="presParOf" srcId="{F013775E-8268-47C6-B03B-4618F6C49F16}" destId="{F5E6CC2F-5A60-4DDE-8C7F-3AFD98A63FDC}" srcOrd="2" destOrd="0" presId="urn:microsoft.com/office/officeart/2005/8/layout/radial3"/>
    <dgm:cxn modelId="{701C4488-67F3-4636-A030-999B9A40502F}" type="presParOf" srcId="{F013775E-8268-47C6-B03B-4618F6C49F16}" destId="{8117CA01-6B1C-4172-AF09-F8F0425E82C9}" srcOrd="3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58FE-D530-4E34-85E9-C4210A1B6B64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870F-FA8F-4C40-875A-98C612EC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58FE-D530-4E34-85E9-C4210A1B6B64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870F-FA8F-4C40-875A-98C612EC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58FE-D530-4E34-85E9-C4210A1B6B64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870F-FA8F-4C40-875A-98C612EC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58FE-D530-4E34-85E9-C4210A1B6B64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870F-FA8F-4C40-875A-98C612EC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58FE-D530-4E34-85E9-C4210A1B6B64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870F-FA8F-4C40-875A-98C612EC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58FE-D530-4E34-85E9-C4210A1B6B64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870F-FA8F-4C40-875A-98C612EC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58FE-D530-4E34-85E9-C4210A1B6B64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870F-FA8F-4C40-875A-98C612EC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58FE-D530-4E34-85E9-C4210A1B6B64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870F-FA8F-4C40-875A-98C612EC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58FE-D530-4E34-85E9-C4210A1B6B64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870F-FA8F-4C40-875A-98C612EC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58FE-D530-4E34-85E9-C4210A1B6B64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870F-FA8F-4C40-875A-98C612EC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58FE-D530-4E34-85E9-C4210A1B6B64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9870F-FA8F-4C40-875A-98C612EC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58FE-D530-4E34-85E9-C4210A1B6B64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9870F-FA8F-4C40-875A-98C612EC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1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7;&#1089;&#1085;&#1103;%20&#1042;&#1072;&#1089;&#1080;&#1083;&#1080;&#1089;%20_&#1050;&#1072;&#1082;%20&#1087;&#1086;&#1089;&#1090;&#1088;&#1086;&#1080;&#1090;&#1100;%20&#1076;&#1074;&#1086;&#1088;&#1077;&#1094;_%20-%20&#1054;&#1090;&#1088;&#1099;&#1074;&#1086;&#1082;%20&#1080;&#1079;%20&#1084;&#1091;&#1083;&#1100;&#1090;&#1080;&#1082;&#1072;%20_&#1042;&#1086;&#1074;&#1082;&#1072;%20&#1074;%20&#1058;&#1088;&#1080;&#1076;&#1077;&#1074;&#1103;&#1090;&#1086;&#1084;%20&#1094;&#1072;&#1088;&#1089;&#1090;&#1074;&#1077;_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042;&#1086;&#1074;&#1082;&#1072;%20&#1074;%20&#1058;&#1088;&#1080;&#1076;&#1077;&#1074;&#1103;&#1090;&#1086;&#1084;%20&#1094;&#1072;&#1088;&#1089;&#1090;&#1074;&#1077;_%20&#1047;&#1072;&#1084;&#1077;&#1089;&#1080;&#1090;&#1100;%20&#1080;%20&#1085;&#1072;&#1088;&#1091;&#1073;&#1080;&#1090;&#1100;!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74;&#1086;&#1074;&#1082;&#1072;+.ppt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054;&#1082;&#1086;&#1085;&#1095;&#1072;&#1085;&#1080;&#1077;%20&#1084;&#1091;&#1083;&#1100;&#1090;&#1092;&#1080;&#1083;&#1100;&#1084;&#1072;%20&#1042;&#1086;&#1074;&#1082;&#1072;%20&#1074;%20&#1058;&#1088;&#1080;&#1076;&#1077;&#1074;&#1103;&#1090;&#1086;&#1084;%20&#1062;&#1072;&#1088;&#1089;&#1090;&#1074;&#1077;%20&#1080;%20&#1079;&#1072;&#1089;&#1090;&#1072;&#1074;&#1082;&#1072;%20&#1057;&#1054;&#1051;&#1054;%206.03.2021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6;&#1074;&#1082;&#1072;%20&#1075;&#1086;&#1074;&#1086;&#1088;&#1080;&#1090;%20-%20&#1051;&#1072;&#1076;&#1085;&#1086;!%20&#1048;%20&#1090;&#1072;&#1082;%20&#1089;&#1086;&#1081;&#1076;&#1077;&#1090;!%20(&#1042;&#1086;&#1074;&#1082;&#1072;%20&#1074;%20&#1058;&#1088;&#1080;&#1076;&#1077;&#1074;&#1103;&#1090;&#1086;&#1084;%20&#1094;&#1072;&#1088;&#1089;&#1090;&#1074;&#1077;)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&#1074;&#1089;&#1105;.mp4" TargetMode="Externa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29.12.22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царь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46" y="3357562"/>
            <a:ext cx="2600654" cy="3223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84" y="4656922"/>
            <a:ext cx="1857388" cy="220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43306" y="214290"/>
            <a:ext cx="470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Прием «Предположение»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1714488"/>
            <a:ext cx="65627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Функционально грамотная личность - это человек,  думающий и действующий с высокой степенью самостоятельности и ответственности, умеющий добывать нужные ему знания, способный свободно использовать их для решения жизненно необходимых задач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царь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076911"/>
            <a:ext cx="2243496" cy="2781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84" y="4656922"/>
            <a:ext cx="1857388" cy="220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43306" y="214290"/>
            <a:ext cx="470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Прием «Предположение»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928670"/>
            <a:ext cx="6562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Функционально грамотная личность - это человек,  ориентирующийся в мире и действующий в соответствии с общественными ценностями, ожиданиями и интересами.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Функциональная грамотность- способность человека вступать в отношения с внешней средой и максимально быстро ориентироваться и функционировать в ней.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4286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3" name="Picture 5" descr="C:\Users\User\Desktop\слуга ц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28934"/>
            <a:ext cx="1440658" cy="3820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вовчик на троне ц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786190"/>
            <a:ext cx="2430955" cy="2822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царь ц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694" y="4000504"/>
            <a:ext cx="1655791" cy="2052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99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AppData\Local\Temp\Rar$DIa0.714\берег рек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баб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56129"/>
            <a:ext cx="3198284" cy="3945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827" y="2492896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5" y="33265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Бабушка</a:t>
            </a:r>
            <a:r>
              <a:rPr lang="ru-RU" sz="2400" b="1" dirty="0">
                <a:latin typeface="Calibri" panose="020F0502020204030204" pitchFamily="34" charset="0"/>
              </a:rPr>
              <a:t>, а как тут повидать золотую рыбку? Ты ведь в курсе дела.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714488"/>
            <a:ext cx="2714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Сначала выполни одно задание</a:t>
            </a:r>
            <a:endParaRPr lang="ru-RU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AppData\Local\Temp\Rar$DIa0.714\берег рек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баб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500174"/>
            <a:ext cx="3198284" cy="3945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827" y="2492896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6248" y="357166"/>
            <a:ext cx="339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Тест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928670"/>
            <a:ext cx="2143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1.А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2.З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3.Б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4.Д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5.Г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6.Е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7.Ж</a:t>
            </a:r>
          </a:p>
          <a:p>
            <a:r>
              <a:rPr lang="ru-RU" sz="2400" b="1" dirty="0" smtClean="0">
                <a:latin typeface="Calibri" panose="020F0502020204030204" pitchFamily="34" charset="0"/>
              </a:rPr>
              <a:t>8.В</a:t>
            </a:r>
            <a:endParaRPr lang="ru-RU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428604"/>
          <a:ext cx="850112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71736" y="0"/>
            <a:ext cx="5823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Индикаторы  и показатели функциональной грамотности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428604"/>
          <a:ext cx="850112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215238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Важные компоненты  функциональной грамотности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115196" cy="432913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знание сведений, правил, принципов; усвоение общих понятий и умений, составляющих познавательную основу решения стандартных задач в различных сферах жизнедеятельности;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умение адаптироваться к изменяющемуся миру; решать конфликты, работать с информацией; вести деловую переписку; применять правила личной безопасности в жизни;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готовность ориентироваться в ценностях и нормах современного мира; принимать особенности жизни для удовлетворения своих жизненных запросов; повышать уровень образования на основе осознанного выбора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AppData\Local\Temp\Rar$DIa0.714\берег рек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зр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414" y="3356992"/>
            <a:ext cx="3212976" cy="321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7356" y="235743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Какие методические приёмы Вы можете отметить в деятельности учителя?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114298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Послушай притчу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6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84" y="4656922"/>
            <a:ext cx="1857388" cy="220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85918" y="2000240"/>
            <a:ext cx="4929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Выводы: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Самые прочные знания, это те, которые добыты самостоятельным трудом</a:t>
            </a:r>
          </a:p>
          <a:p>
            <a:pPr marL="6858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«Обучение в сотрудничестве» дает также положительные результаты, это интерактивный метод</a:t>
            </a:r>
          </a:p>
          <a:p>
            <a:pPr marL="6858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применять знания в жизни, это самое главное, чему мы должны учить детей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214290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Самостоятельная работа по приобретению знаний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в сотрудничестве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Значимость практических знаний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962" y="3278176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артинки для урока\114708127__7_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86" y="404664"/>
            <a:ext cx="4104456" cy="5090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1517" y="126875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Тридевятое царство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User\Desktop\картинки для урока\0_7ad66_9aab7c63_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545" y="2188346"/>
            <a:ext cx="2378075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7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Д 3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326" y="3025326"/>
            <a:ext cx="2937324" cy="2937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 2ц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481" y="3053684"/>
            <a:ext cx="2156338" cy="2908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 1 ц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273" y="3386831"/>
            <a:ext cx="2472110" cy="3388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6988" y="958366"/>
            <a:ext cx="3507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лёт </a:t>
            </a:r>
            <a:r>
              <a:rPr lang="ru-RU" sz="2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 обмену премудростями.</a:t>
            </a:r>
          </a:p>
        </p:txBody>
      </p:sp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461526" cy="2917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0274" y="1662479"/>
            <a:ext cx="42267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Эх, мне бы научится по обмену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каким-нибудь              премудростям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143380"/>
            <a:ext cx="8258204" cy="11319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Documents and Settings\user\Рабочий стол\педсовет 29.12\приемы\img17.jpg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8056085" cy="6042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картинки для урока\Б 1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860" y="2780928"/>
            <a:ext cx="4140340" cy="3966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картинки для урока\Б 2Ц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93258"/>
            <a:ext cx="3132356" cy="36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в на т ц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610004"/>
            <a:ext cx="2870969" cy="2870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34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256"/>
            <a:ext cx="1857388" cy="220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0274" y="1662479"/>
            <a:ext cx="4226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Послушайте описание направлений и дайте название.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84" y="4656922"/>
            <a:ext cx="1857388" cy="220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5984" y="285728"/>
            <a:ext cx="422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07154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1857364"/>
            <a:ext cx="422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2714620"/>
            <a:ext cx="422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мышление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3571876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Естественно-научная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4429132"/>
            <a:ext cx="422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Глобальные компетенции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AppData\Local\Temp\Rar$DIa0.932\922747a97a9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214554"/>
            <a:ext cx="2001412" cy="3001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AppData\Local\Temp\Rar$DIa0.932\922747a97a9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2357430"/>
            <a:ext cx="2001412" cy="3001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AppData\Local\Temp\Rar$DIa0.932\922747a97a9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071546"/>
            <a:ext cx="2001412" cy="3001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AppData\Local\Temp\Rar$DIa0.932\922747a97a9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785794"/>
            <a:ext cx="2001412" cy="3001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ВОВКА Ц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500174"/>
            <a:ext cx="2457793" cy="2915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2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282" y="1662478"/>
            <a:ext cx="8929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Без труда не выловишь </a:t>
            </a: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и рыбку из пруда.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картинки для урока\89805dd764e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600575" cy="348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2852935"/>
            <a:ext cx="2612863" cy="3096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2276872"/>
            <a:ext cx="445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Самостоятельная работа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620688"/>
            <a:ext cx="6482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И решил Вовка с тех пор всё делать сам </a:t>
            </a:r>
            <a:endParaRPr lang="ru-RU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71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b="1" dirty="0" smtClean="0"/>
              <a:t>Приём «Задачи с недостающими данными»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Задание: Решите задачу.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Старухе купили корыто и стиральную машину. Машина стоит 25 000 рублей. Сколько стоят вместе корыто и стиральная машина?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User\Desktop\баба ц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478396"/>
            <a:ext cx="1928826" cy="2379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артинки для урока\114708127__7_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86" y="404664"/>
            <a:ext cx="4104456" cy="5090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1736" y="1071546"/>
            <a:ext cx="299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User\Desktop\картинки для урока\0_7ad66_9aab7c63_X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545" y="2188346"/>
            <a:ext cx="2378075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9" name="Picture 1" descr="C:\Documents and Settings\user\Рабочий стол\педсовет 29.12\29.12\24\Test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357430"/>
            <a:ext cx="762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7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Приём «Закономерности»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60" name="Полилиния 4"/>
          <p:cNvSpPr>
            <a:spLocks noChangeArrowheads="1"/>
          </p:cNvSpPr>
          <p:nvPr/>
        </p:nvSpPr>
        <p:spPr bwMode="auto">
          <a:xfrm>
            <a:off x="115888" y="101600"/>
            <a:ext cx="228600" cy="228600"/>
          </a:xfrm>
          <a:custGeom>
            <a:avLst/>
            <a:gdLst>
              <a:gd name="T0" fmla="*/ 229235 w 229235"/>
              <a:gd name="T1" fmla="*/ 114618 h 229235"/>
              <a:gd name="T2" fmla="*/ 114618 w 229235"/>
              <a:gd name="T3" fmla="*/ 229235 h 229235"/>
              <a:gd name="T4" fmla="*/ 0 w 229235"/>
              <a:gd name="T5" fmla="*/ 114618 h 229235"/>
              <a:gd name="T6" fmla="*/ 114618 w 229235"/>
              <a:gd name="T7" fmla="*/ 0 h 2292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9235"/>
              <a:gd name="T13" fmla="*/ 0 h 229235"/>
              <a:gd name="T14" fmla="*/ 229235 w 229235"/>
              <a:gd name="T15" fmla="*/ 229235 h 2292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9235" h="229235">
                <a:moveTo>
                  <a:pt x="0" y="181"/>
                </a:moveTo>
                <a:lnTo>
                  <a:pt x="181" y="181"/>
                </a:lnTo>
                <a:lnTo>
                  <a:pt x="180" y="90"/>
                </a:lnTo>
                <a:lnTo>
                  <a:pt x="181" y="181"/>
                </a:lnTo>
                <a:lnTo>
                  <a:pt x="270" y="90"/>
                </a:lnTo>
                <a:lnTo>
                  <a:pt x="0" y="18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Полилиния 26"/>
          <p:cNvSpPr>
            <a:spLocks noChangeArrowheads="1"/>
          </p:cNvSpPr>
          <p:nvPr/>
        </p:nvSpPr>
        <p:spPr bwMode="auto">
          <a:xfrm>
            <a:off x="114300" y="63500"/>
            <a:ext cx="228600" cy="228600"/>
          </a:xfrm>
          <a:custGeom>
            <a:avLst/>
            <a:gdLst>
              <a:gd name="T0" fmla="*/ 229235 w 229235"/>
              <a:gd name="T1" fmla="*/ 114618 h 229235"/>
              <a:gd name="T2" fmla="*/ 114618 w 229235"/>
              <a:gd name="T3" fmla="*/ 229235 h 229235"/>
              <a:gd name="T4" fmla="*/ 0 w 229235"/>
              <a:gd name="T5" fmla="*/ 114618 h 229235"/>
              <a:gd name="T6" fmla="*/ 114618 w 229235"/>
              <a:gd name="T7" fmla="*/ 0 h 2292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9235"/>
              <a:gd name="T13" fmla="*/ 0 h 229235"/>
              <a:gd name="T14" fmla="*/ 229235 w 229235"/>
              <a:gd name="T15" fmla="*/ 229235 h 2292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9235" h="229235">
                <a:moveTo>
                  <a:pt x="180" y="0"/>
                </a:moveTo>
                <a:lnTo>
                  <a:pt x="361" y="361"/>
                </a:lnTo>
                <a:lnTo>
                  <a:pt x="0" y="361"/>
                </a:lnTo>
                <a:lnTo>
                  <a:pt x="180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Полилиния 28"/>
          <p:cNvSpPr>
            <a:spLocks noChangeArrowheads="1"/>
          </p:cNvSpPr>
          <p:nvPr/>
        </p:nvSpPr>
        <p:spPr bwMode="auto">
          <a:xfrm>
            <a:off x="160338" y="63500"/>
            <a:ext cx="228600" cy="228600"/>
          </a:xfrm>
          <a:custGeom>
            <a:avLst/>
            <a:gdLst>
              <a:gd name="T0" fmla="*/ 229235 w 229235"/>
              <a:gd name="T1" fmla="*/ 114618 h 229235"/>
              <a:gd name="T2" fmla="*/ 114618 w 229235"/>
              <a:gd name="T3" fmla="*/ 229235 h 229235"/>
              <a:gd name="T4" fmla="*/ 0 w 229235"/>
              <a:gd name="T5" fmla="*/ 114618 h 229235"/>
              <a:gd name="T6" fmla="*/ 114618 w 229235"/>
              <a:gd name="T7" fmla="*/ 0 h 2292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9235"/>
              <a:gd name="T13" fmla="*/ 0 h 229235"/>
              <a:gd name="T14" fmla="*/ 229235 w 229235"/>
              <a:gd name="T15" fmla="*/ 229235 h 2292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9235" h="229235">
                <a:moveTo>
                  <a:pt x="0" y="181"/>
                </a:moveTo>
                <a:lnTo>
                  <a:pt x="181" y="181"/>
                </a:lnTo>
                <a:lnTo>
                  <a:pt x="180" y="90"/>
                </a:lnTo>
                <a:lnTo>
                  <a:pt x="181" y="181"/>
                </a:lnTo>
                <a:lnTo>
                  <a:pt x="270" y="90"/>
                </a:lnTo>
                <a:lnTo>
                  <a:pt x="0" y="18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Полилиния 29"/>
          <p:cNvSpPr>
            <a:spLocks noChangeArrowheads="1"/>
          </p:cNvSpPr>
          <p:nvPr/>
        </p:nvSpPr>
        <p:spPr bwMode="auto">
          <a:xfrm rot="-5400000">
            <a:off x="103188" y="3175"/>
            <a:ext cx="228600" cy="342900"/>
          </a:xfrm>
          <a:custGeom>
            <a:avLst/>
            <a:gdLst>
              <a:gd name="T0" fmla="*/ 229235 w 229235"/>
              <a:gd name="T1" fmla="*/ 171768 h 343535"/>
              <a:gd name="T2" fmla="*/ 114618 w 229235"/>
              <a:gd name="T3" fmla="*/ 343535 h 343535"/>
              <a:gd name="T4" fmla="*/ 0 w 229235"/>
              <a:gd name="T5" fmla="*/ 171768 h 343535"/>
              <a:gd name="T6" fmla="*/ 114618 w 229235"/>
              <a:gd name="T7" fmla="*/ 0 h 3435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9235"/>
              <a:gd name="T13" fmla="*/ 0 h 343535"/>
              <a:gd name="T14" fmla="*/ 229235 w 229235"/>
              <a:gd name="T15" fmla="*/ 343535 h 343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9235" h="343535">
                <a:moveTo>
                  <a:pt x="197" y="0"/>
                </a:moveTo>
                <a:lnTo>
                  <a:pt x="361" y="541"/>
                </a:lnTo>
                <a:lnTo>
                  <a:pt x="0" y="541"/>
                </a:lnTo>
                <a:lnTo>
                  <a:pt x="197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Прямая соединительная линия 20"/>
          <p:cNvSpPr>
            <a:spLocks noChangeShapeType="1"/>
          </p:cNvSpPr>
          <p:nvPr/>
        </p:nvSpPr>
        <p:spPr bwMode="auto">
          <a:xfrm flipH="1">
            <a:off x="158750" y="206375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Полилиния 25"/>
          <p:cNvSpPr>
            <a:spLocks noChangeArrowheads="1"/>
          </p:cNvSpPr>
          <p:nvPr/>
        </p:nvSpPr>
        <p:spPr bwMode="auto">
          <a:xfrm rot="10800000">
            <a:off x="92075" y="41275"/>
            <a:ext cx="282575" cy="277813"/>
          </a:xfrm>
          <a:custGeom>
            <a:avLst/>
            <a:gdLst>
              <a:gd name="T0" fmla="*/ 283210 w 283210"/>
              <a:gd name="T1" fmla="*/ 139065 h 278130"/>
              <a:gd name="T2" fmla="*/ 141605 w 283210"/>
              <a:gd name="T3" fmla="*/ 278130 h 278130"/>
              <a:gd name="T4" fmla="*/ 0 w 283210"/>
              <a:gd name="T5" fmla="*/ 139065 h 278130"/>
              <a:gd name="T6" fmla="*/ 141605 w 283210"/>
              <a:gd name="T7" fmla="*/ 0 h 27813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3210"/>
              <a:gd name="T13" fmla="*/ 0 h 278130"/>
              <a:gd name="T14" fmla="*/ 283210 w 283210"/>
              <a:gd name="T15" fmla="*/ 278130 h 2781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10" h="278130">
                <a:moveTo>
                  <a:pt x="244" y="0"/>
                </a:moveTo>
                <a:lnTo>
                  <a:pt x="446" y="438"/>
                </a:lnTo>
                <a:lnTo>
                  <a:pt x="0" y="438"/>
                </a:lnTo>
                <a:lnTo>
                  <a:pt x="244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Полилиния 31"/>
          <p:cNvSpPr>
            <a:spLocks noChangeArrowheads="1"/>
          </p:cNvSpPr>
          <p:nvPr/>
        </p:nvSpPr>
        <p:spPr bwMode="auto">
          <a:xfrm>
            <a:off x="155575" y="63500"/>
            <a:ext cx="228600" cy="228600"/>
          </a:xfrm>
          <a:custGeom>
            <a:avLst/>
            <a:gdLst>
              <a:gd name="T0" fmla="*/ 229235 w 229235"/>
              <a:gd name="T1" fmla="*/ 114618 h 229235"/>
              <a:gd name="T2" fmla="*/ 114618 w 229235"/>
              <a:gd name="T3" fmla="*/ 229235 h 229235"/>
              <a:gd name="T4" fmla="*/ 0 w 229235"/>
              <a:gd name="T5" fmla="*/ 114618 h 229235"/>
              <a:gd name="T6" fmla="*/ 114618 w 229235"/>
              <a:gd name="T7" fmla="*/ 0 h 2292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9235"/>
              <a:gd name="T13" fmla="*/ 0 h 229235"/>
              <a:gd name="T14" fmla="*/ 229235 w 229235"/>
              <a:gd name="T15" fmla="*/ 229235 h 2292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9235" h="229235">
                <a:moveTo>
                  <a:pt x="0" y="181"/>
                </a:moveTo>
                <a:lnTo>
                  <a:pt x="181" y="181"/>
                </a:lnTo>
                <a:lnTo>
                  <a:pt x="180" y="90"/>
                </a:lnTo>
                <a:lnTo>
                  <a:pt x="181" y="181"/>
                </a:lnTo>
                <a:lnTo>
                  <a:pt x="270" y="90"/>
                </a:lnTo>
                <a:lnTo>
                  <a:pt x="0" y="18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501089" cy="2004227"/>
        </p:xfrm>
        <a:graphic>
          <a:graphicData uri="http://schemas.openxmlformats.org/drawingml/2006/table">
            <a:tbl>
              <a:tblPr/>
              <a:tblGrid>
                <a:gridCol w="772669"/>
                <a:gridCol w="772669"/>
                <a:gridCol w="772669"/>
                <a:gridCol w="772669"/>
                <a:gridCol w="772669"/>
                <a:gridCol w="773534"/>
                <a:gridCol w="772669"/>
                <a:gridCol w="772669"/>
                <a:gridCol w="772669"/>
                <a:gridCol w="772669"/>
                <a:gridCol w="773534"/>
              </a:tblGrid>
              <a:tr h="1032535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20645" algn="l"/>
                        </a:tabLs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20645" algn="l"/>
                        </a:tabLs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20645" algn="l"/>
                        </a:tabLs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20645" algn="l"/>
                        </a:tabLst>
                      </a:pPr>
                      <a:endParaRPr lang="ru-RU" sz="1200" dirty="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20645" algn="l"/>
                        </a:tabLs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20645" algn="l"/>
                        </a:tabLs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20645" algn="l"/>
                        </a:tabLs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20645" algn="l"/>
                        </a:tabLs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20645" algn="l"/>
                        </a:tabLs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20645" algn="l"/>
                        </a:tabLs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692"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20645" algn="l"/>
                        </a:tabLs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D0D0D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75" name="Полилиния 4"/>
          <p:cNvSpPr>
            <a:spLocks noChangeArrowheads="1"/>
          </p:cNvSpPr>
          <p:nvPr/>
        </p:nvSpPr>
        <p:spPr bwMode="auto">
          <a:xfrm>
            <a:off x="115888" y="101600"/>
            <a:ext cx="228600" cy="228600"/>
          </a:xfrm>
          <a:custGeom>
            <a:avLst/>
            <a:gdLst>
              <a:gd name="T0" fmla="*/ 229235 w 229235"/>
              <a:gd name="T1" fmla="*/ 114618 h 229235"/>
              <a:gd name="T2" fmla="*/ 114618 w 229235"/>
              <a:gd name="T3" fmla="*/ 229235 h 229235"/>
              <a:gd name="T4" fmla="*/ 0 w 229235"/>
              <a:gd name="T5" fmla="*/ 114618 h 229235"/>
              <a:gd name="T6" fmla="*/ 114618 w 229235"/>
              <a:gd name="T7" fmla="*/ 0 h 2292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9235"/>
              <a:gd name="T13" fmla="*/ 0 h 229235"/>
              <a:gd name="T14" fmla="*/ 229235 w 229235"/>
              <a:gd name="T15" fmla="*/ 229235 h 2292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9235" h="229235">
                <a:moveTo>
                  <a:pt x="0" y="181"/>
                </a:moveTo>
                <a:lnTo>
                  <a:pt x="181" y="181"/>
                </a:lnTo>
                <a:lnTo>
                  <a:pt x="180" y="90"/>
                </a:lnTo>
                <a:lnTo>
                  <a:pt x="181" y="181"/>
                </a:lnTo>
                <a:lnTo>
                  <a:pt x="270" y="90"/>
                </a:lnTo>
                <a:lnTo>
                  <a:pt x="0" y="18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Прямоугольник 15"/>
          <p:cNvSpPr>
            <a:spLocks noChangeArrowheads="1"/>
          </p:cNvSpPr>
          <p:nvPr/>
        </p:nvSpPr>
        <p:spPr bwMode="auto">
          <a:xfrm>
            <a:off x="5143504" y="3071810"/>
            <a:ext cx="587377" cy="50641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Полилиния 26"/>
          <p:cNvSpPr>
            <a:spLocks noChangeArrowheads="1"/>
          </p:cNvSpPr>
          <p:nvPr/>
        </p:nvSpPr>
        <p:spPr bwMode="auto">
          <a:xfrm>
            <a:off x="114300" y="63500"/>
            <a:ext cx="228600" cy="228600"/>
          </a:xfrm>
          <a:custGeom>
            <a:avLst/>
            <a:gdLst>
              <a:gd name="T0" fmla="*/ 229235 w 229235"/>
              <a:gd name="T1" fmla="*/ 114618 h 229235"/>
              <a:gd name="T2" fmla="*/ 114618 w 229235"/>
              <a:gd name="T3" fmla="*/ 229235 h 229235"/>
              <a:gd name="T4" fmla="*/ 0 w 229235"/>
              <a:gd name="T5" fmla="*/ 114618 h 229235"/>
              <a:gd name="T6" fmla="*/ 114618 w 229235"/>
              <a:gd name="T7" fmla="*/ 0 h 2292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9235"/>
              <a:gd name="T13" fmla="*/ 0 h 229235"/>
              <a:gd name="T14" fmla="*/ 229235 w 229235"/>
              <a:gd name="T15" fmla="*/ 229235 h 2292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9235" h="229235">
                <a:moveTo>
                  <a:pt x="180" y="0"/>
                </a:moveTo>
                <a:lnTo>
                  <a:pt x="361" y="361"/>
                </a:lnTo>
                <a:lnTo>
                  <a:pt x="0" y="361"/>
                </a:lnTo>
                <a:lnTo>
                  <a:pt x="180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Прямоугольник 19"/>
          <p:cNvSpPr>
            <a:spLocks noChangeArrowheads="1"/>
          </p:cNvSpPr>
          <p:nvPr/>
        </p:nvSpPr>
        <p:spPr bwMode="auto">
          <a:xfrm>
            <a:off x="2857488" y="2071678"/>
            <a:ext cx="571504" cy="5000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Полилиния 28"/>
          <p:cNvSpPr>
            <a:spLocks noChangeArrowheads="1"/>
          </p:cNvSpPr>
          <p:nvPr/>
        </p:nvSpPr>
        <p:spPr bwMode="auto">
          <a:xfrm>
            <a:off x="160338" y="63500"/>
            <a:ext cx="228600" cy="228600"/>
          </a:xfrm>
          <a:custGeom>
            <a:avLst/>
            <a:gdLst>
              <a:gd name="T0" fmla="*/ 229235 w 229235"/>
              <a:gd name="T1" fmla="*/ 114618 h 229235"/>
              <a:gd name="T2" fmla="*/ 114618 w 229235"/>
              <a:gd name="T3" fmla="*/ 229235 h 229235"/>
              <a:gd name="T4" fmla="*/ 0 w 229235"/>
              <a:gd name="T5" fmla="*/ 114618 h 229235"/>
              <a:gd name="T6" fmla="*/ 114618 w 229235"/>
              <a:gd name="T7" fmla="*/ 0 h 2292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9235"/>
              <a:gd name="T13" fmla="*/ 0 h 229235"/>
              <a:gd name="T14" fmla="*/ 229235 w 229235"/>
              <a:gd name="T15" fmla="*/ 229235 h 2292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9235" h="229235">
                <a:moveTo>
                  <a:pt x="0" y="181"/>
                </a:moveTo>
                <a:lnTo>
                  <a:pt x="181" y="181"/>
                </a:lnTo>
                <a:lnTo>
                  <a:pt x="180" y="90"/>
                </a:lnTo>
                <a:lnTo>
                  <a:pt x="181" y="181"/>
                </a:lnTo>
                <a:lnTo>
                  <a:pt x="270" y="90"/>
                </a:lnTo>
                <a:lnTo>
                  <a:pt x="0" y="18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Полилиния 29"/>
          <p:cNvSpPr>
            <a:spLocks noChangeArrowheads="1"/>
          </p:cNvSpPr>
          <p:nvPr/>
        </p:nvSpPr>
        <p:spPr bwMode="auto">
          <a:xfrm rot="-5400000">
            <a:off x="103188" y="3175"/>
            <a:ext cx="228600" cy="342900"/>
          </a:xfrm>
          <a:custGeom>
            <a:avLst/>
            <a:gdLst>
              <a:gd name="T0" fmla="*/ 229235 w 229235"/>
              <a:gd name="T1" fmla="*/ 171768 h 343535"/>
              <a:gd name="T2" fmla="*/ 114618 w 229235"/>
              <a:gd name="T3" fmla="*/ 343535 h 343535"/>
              <a:gd name="T4" fmla="*/ 0 w 229235"/>
              <a:gd name="T5" fmla="*/ 171768 h 343535"/>
              <a:gd name="T6" fmla="*/ 114618 w 229235"/>
              <a:gd name="T7" fmla="*/ 0 h 3435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9235"/>
              <a:gd name="T13" fmla="*/ 0 h 343535"/>
              <a:gd name="T14" fmla="*/ 229235 w 229235"/>
              <a:gd name="T15" fmla="*/ 343535 h 3435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9235" h="343535">
                <a:moveTo>
                  <a:pt x="197" y="0"/>
                </a:moveTo>
                <a:lnTo>
                  <a:pt x="361" y="541"/>
                </a:lnTo>
                <a:lnTo>
                  <a:pt x="0" y="541"/>
                </a:lnTo>
                <a:lnTo>
                  <a:pt x="197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Прямая соединительная линия 20"/>
          <p:cNvSpPr>
            <a:spLocks noChangeShapeType="1"/>
          </p:cNvSpPr>
          <p:nvPr/>
        </p:nvSpPr>
        <p:spPr bwMode="auto">
          <a:xfrm flipH="1">
            <a:off x="158750" y="206375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Прямая соединительная линия 24"/>
          <p:cNvSpPr>
            <a:spLocks noChangeShapeType="1"/>
          </p:cNvSpPr>
          <p:nvPr/>
        </p:nvSpPr>
        <p:spPr bwMode="auto">
          <a:xfrm>
            <a:off x="5286380" y="2285992"/>
            <a:ext cx="3429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Полилиния 25"/>
          <p:cNvSpPr>
            <a:spLocks noChangeArrowheads="1"/>
          </p:cNvSpPr>
          <p:nvPr/>
        </p:nvSpPr>
        <p:spPr bwMode="auto">
          <a:xfrm rot="10800000">
            <a:off x="92075" y="41275"/>
            <a:ext cx="282575" cy="277813"/>
          </a:xfrm>
          <a:custGeom>
            <a:avLst/>
            <a:gdLst>
              <a:gd name="T0" fmla="*/ 283210 w 283210"/>
              <a:gd name="T1" fmla="*/ 139065 h 278130"/>
              <a:gd name="T2" fmla="*/ 141605 w 283210"/>
              <a:gd name="T3" fmla="*/ 278130 h 278130"/>
              <a:gd name="T4" fmla="*/ 0 w 283210"/>
              <a:gd name="T5" fmla="*/ 139065 h 278130"/>
              <a:gd name="T6" fmla="*/ 141605 w 283210"/>
              <a:gd name="T7" fmla="*/ 0 h 27813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3210"/>
              <a:gd name="T13" fmla="*/ 0 h 278130"/>
              <a:gd name="T14" fmla="*/ 283210 w 283210"/>
              <a:gd name="T15" fmla="*/ 278130 h 2781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210" h="278130">
                <a:moveTo>
                  <a:pt x="244" y="0"/>
                </a:moveTo>
                <a:lnTo>
                  <a:pt x="446" y="438"/>
                </a:lnTo>
                <a:lnTo>
                  <a:pt x="0" y="438"/>
                </a:lnTo>
                <a:lnTo>
                  <a:pt x="244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Прямоугольник 30"/>
          <p:cNvSpPr>
            <a:spLocks noChangeArrowheads="1"/>
          </p:cNvSpPr>
          <p:nvPr/>
        </p:nvSpPr>
        <p:spPr bwMode="auto">
          <a:xfrm>
            <a:off x="1285852" y="2071678"/>
            <a:ext cx="571504" cy="50641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Полилиния 31"/>
          <p:cNvSpPr>
            <a:spLocks noChangeArrowheads="1"/>
          </p:cNvSpPr>
          <p:nvPr/>
        </p:nvSpPr>
        <p:spPr bwMode="auto">
          <a:xfrm>
            <a:off x="155575" y="63500"/>
            <a:ext cx="228600" cy="228600"/>
          </a:xfrm>
          <a:custGeom>
            <a:avLst/>
            <a:gdLst>
              <a:gd name="T0" fmla="*/ 229235 w 229235"/>
              <a:gd name="T1" fmla="*/ 114618 h 229235"/>
              <a:gd name="T2" fmla="*/ 114618 w 229235"/>
              <a:gd name="T3" fmla="*/ 229235 h 229235"/>
              <a:gd name="T4" fmla="*/ 0 w 229235"/>
              <a:gd name="T5" fmla="*/ 114618 h 229235"/>
              <a:gd name="T6" fmla="*/ 114618 w 229235"/>
              <a:gd name="T7" fmla="*/ 0 h 22923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29235"/>
              <a:gd name="T13" fmla="*/ 0 h 229235"/>
              <a:gd name="T14" fmla="*/ 229235 w 229235"/>
              <a:gd name="T15" fmla="*/ 229235 h 2292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9235" h="229235">
                <a:moveTo>
                  <a:pt x="0" y="181"/>
                </a:moveTo>
                <a:lnTo>
                  <a:pt x="181" y="181"/>
                </a:lnTo>
                <a:lnTo>
                  <a:pt x="180" y="90"/>
                </a:lnTo>
                <a:lnTo>
                  <a:pt x="181" y="181"/>
                </a:lnTo>
                <a:lnTo>
                  <a:pt x="270" y="90"/>
                </a:lnTo>
                <a:lnTo>
                  <a:pt x="0" y="181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Прямая соединительная линия 27"/>
          <p:cNvSpPr>
            <a:spLocks noChangeShapeType="1"/>
          </p:cNvSpPr>
          <p:nvPr/>
        </p:nvSpPr>
        <p:spPr bwMode="auto">
          <a:xfrm>
            <a:off x="1428728" y="3429000"/>
            <a:ext cx="3429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285720" y="5214950"/>
            <a:ext cx="7429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Проследите за тем, как изменяется расположение фигур в первых трех квадратах. Заполните пустые клетки. Объясните, на основании чего вы это сделали</a:t>
            </a:r>
            <a:r>
              <a:rPr lang="ru-RU" sz="4000" b="1" i="1" dirty="0" smtClean="0"/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" name="Picture 4" descr="C:\Users\User\Desktop\Д 1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4214818"/>
            <a:ext cx="1763842" cy="241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Приём «Уголки»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Задание: охарактеризовать царя, заполнив таблицу.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62" y="2571744"/>
          <a:ext cx="6077585" cy="3172976"/>
        </p:xfrm>
        <a:graphic>
          <a:graphicData uri="http://schemas.openxmlformats.org/drawingml/2006/table">
            <a:tbl>
              <a:tblPr/>
              <a:tblGrid>
                <a:gridCol w="3038475"/>
                <a:gridCol w="3039110"/>
              </a:tblGrid>
              <a:tr h="134417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Положительные черты героя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Отрицательные черты героя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6" descr="C:\Users\User\Desktop\царь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694" y="4000504"/>
            <a:ext cx="1655791" cy="2052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Приём «Сравнение»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приведенной ниже таблице описаны свойства трех предметов, сделанных из дерева, камня и железа.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0" y="3143248"/>
          <a:ext cx="6083935" cy="1463040"/>
        </p:xfrm>
        <a:graphic>
          <a:graphicData uri="http://schemas.openxmlformats.org/drawingml/2006/table">
            <a:tbl>
              <a:tblPr/>
              <a:tblGrid>
                <a:gridCol w="2119630"/>
                <a:gridCol w="1459865"/>
                <a:gridCol w="1259205"/>
                <a:gridCol w="124523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Свойство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 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 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 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Тонет ли в воде?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Хорошо ли горит?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Притягивается ли магнитом?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4929198"/>
            <a:ext cx="8286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5063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Определите, из чего сделаны предметы.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50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50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50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AppData\Local\Temp\Rar$DIa0.932\922747a97a9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588" y="3643314"/>
            <a:ext cx="2001412" cy="3001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AppData\Local\Temp\Rar$DIa0.932\922747a97a9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856517"/>
            <a:ext cx="2001412" cy="3001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1357290" y="1214422"/>
            <a:ext cx="7572428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Сделать эскиз рекламного проспекта для туристов, посещающих Тридевятое государство.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Тридевятое государство - страна со сказочной культурой, сказочными технологиями, чьи достижения используются различными народами и до настоящего времени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вы посоветуете Вовке:</a:t>
            </a:r>
          </a:p>
          <a:p>
            <a:pPr lvl="2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 1 отправиться в тридевятое царство.</a:t>
            </a:r>
          </a:p>
          <a:p>
            <a:pPr lvl="2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 2. Отказаться.</a:t>
            </a:r>
          </a:p>
          <a:p>
            <a:pPr lvl="2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Привести доводы по 1 и 2 совету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 «Корзина идей»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14818"/>
            <a:ext cx="1857388" cy="220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43808" y="2983968"/>
            <a:ext cx="1008112" cy="1558206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79512" y="4725144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 algn="just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1) 100000 : 10 • 1 = 10000 (руб.) дополнительные начисления на вклад.</a:t>
            </a:r>
          </a:p>
          <a:p>
            <a:pPr algn="just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2) 100000 + 10000 = 110000 (руб.) будет на банковском счету у сестёр через год.</a:t>
            </a:r>
          </a:p>
          <a:p>
            <a:pPr algn="just"/>
            <a:r>
              <a:rPr lang="ru-RU" sz="2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Ответ: 110000 рублей.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9512" y="1412776"/>
            <a:ext cx="87849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сестёр Василис Премудрых вклад в банке – 100000 рублей. Каждый год банк будет начислять дополнительно на вклад 1/10 часть от первоначальной суммы вклада. Сколько денег будет на банковском счёте у сестёр через год?</a:t>
            </a:r>
          </a:p>
        </p:txBody>
      </p:sp>
      <p:pic>
        <p:nvPicPr>
          <p:cNvPr id="6146" name="Picture 2" descr="C:\Users\user\Desktop\maxresdefault.jpg"/>
          <p:cNvPicPr>
            <a:picLocks noChangeAspect="1" noChangeArrowheads="1"/>
          </p:cNvPicPr>
          <p:nvPr/>
        </p:nvPicPr>
        <p:blipFill>
          <a:blip r:embed="rId4" cstate="print"/>
          <a:srcRect l="11883" t="18501" r="19824" b="15350"/>
          <a:stretch>
            <a:fillRect/>
          </a:stretch>
        </p:blipFill>
        <p:spPr bwMode="auto">
          <a:xfrm>
            <a:off x="5364088" y="2564904"/>
            <a:ext cx="3456384" cy="253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Приём «Решение жизненных задач»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C:\Documents and Settings\user\Рабочий стол\педсовет 29.12\22\9-74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267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Д 3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326" y="3025326"/>
            <a:ext cx="2937324" cy="2937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 2ц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481" y="3053684"/>
            <a:ext cx="2156338" cy="2908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 1 ц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273" y="3386831"/>
            <a:ext cx="2472110" cy="3388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32" y="1857364"/>
            <a:ext cx="3507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algn="ctr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Умейка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461526" cy="2917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7356" y="571480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Вектор образования в эпоху перемен другой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0070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Главная цель образования: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добывать знания и пользоваться ими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428992" y="1357298"/>
            <a:ext cx="45719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2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Documents and Settings\user\Рабочий стол\педсовет 29.12\29.12\24\36531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31598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962" y="3278176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7356" y="571480"/>
            <a:ext cx="6000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клеточек вправо, 2 клеточки вверх, 2 клеточки влево, 6 клеточек вверх, 2 клеточки вправо, 2 клеточки вверх, 3 клеточки влево, 8 клеточек вниз, 2 клеточки влево, 2 клеточки вниз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112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850112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12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29132"/>
            <a:ext cx="1800567" cy="2133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29256" y="428604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человека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на всю жизнь,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надо научить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учиться всю жизнь.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500166" y="2000240"/>
            <a:ext cx="69151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Функциональная грамотность как цель и результат современного образования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71538" y="3143248"/>
            <a:ext cx="5414978" cy="140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Педагогический совет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№ 14 от 29 декабря 2022 года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962" y="3278176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1928794" y="285728"/>
          <a:ext cx="4967627" cy="5862955"/>
        </p:xfrm>
        <a:graphic>
          <a:graphicData uri="http://schemas.openxmlformats.org/drawingml/2006/table">
            <a:tbl>
              <a:tblPr/>
              <a:tblGrid>
                <a:gridCol w="4967627"/>
              </a:tblGrid>
              <a:tr h="35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Приёмы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Отсроченная отгадка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Проблемная ситуация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Кластер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Корзина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идей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Лови ошибку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Своя опора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Шаг за шагом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Денотатный граф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Яркое пятно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3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5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Удивляй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Цветные поля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Диаграмма Венна</a:t>
                      </a:r>
                      <a:b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Ромашка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Блума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44450" marB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12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962" y="3278176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1670" y="785794"/>
            <a:ext cx="51435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«Мои ученики будут узнавать новое не от меня;</a:t>
            </a:r>
          </a:p>
          <a:p>
            <a:pPr marL="6858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будут открывать это новое сами.</a:t>
            </a:r>
          </a:p>
          <a:p>
            <a:pPr marL="6858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Моя задача - помочь им раскрыться и развить собственные идеи»</a:t>
            </a:r>
          </a:p>
          <a:p>
            <a:pPr marL="6858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Иоганн Генрих Песталоцци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артинки для урока\0_7ad66_9aab7c63_X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545" y="2188346"/>
            <a:ext cx="2378075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7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962" y="3278176"/>
            <a:ext cx="2740302" cy="3247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артинки для урока\114708127__7_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86" y="404664"/>
            <a:ext cx="4104456" cy="5090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1517" y="126875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Тридевятое царство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880484"/>
            <a:ext cx="2375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hlinkClick r:id="rId5" action="ppaction://hlinkfile"/>
              </a:rPr>
              <a:t>Выход из сказки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User\Desktop\картинки для урока\0_7ad66_9aab7c63_X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545" y="2188346"/>
            <a:ext cx="2378075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7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ВОВКА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2461526" cy="2917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Д 3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442" y="3003140"/>
            <a:ext cx="2937324" cy="2937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Д 2ц.pn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104" y="3140968"/>
            <a:ext cx="2156338" cy="2908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Д 1 ц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273" y="3400892"/>
            <a:ext cx="2472110" cy="3388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140993" cy="389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15816" y="980728"/>
            <a:ext cx="5581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 новых встреч !</a:t>
            </a:r>
            <a:endParaRPr lang="ru-RU" sz="5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6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царь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46" y="3357562"/>
            <a:ext cx="2600654" cy="3223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84" y="4656922"/>
            <a:ext cx="1857388" cy="220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00232" y="235743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2698" y="1438260"/>
            <a:ext cx="664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такое «функциональная грамотность»?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480" y="292893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функционировать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364331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царь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46" y="3357562"/>
            <a:ext cx="2600654" cy="3223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84" y="4656922"/>
            <a:ext cx="1857388" cy="220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57422" y="1000108"/>
            <a:ext cx="4705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Л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юбознательность </a:t>
            </a:r>
            <a:br>
              <a:rPr lang="ru-RU" sz="2400" dirty="0" smtClean="0">
                <a:latin typeface="Arial" pitchFamily="34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И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нициативность </a:t>
            </a:r>
            <a:br>
              <a:rPr lang="ru-RU" sz="2400" dirty="0" smtClean="0">
                <a:latin typeface="Arial" pitchFamily="34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Ч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еловечность </a:t>
            </a:r>
            <a:br>
              <a:rPr lang="ru-RU" sz="2400" dirty="0" smtClean="0">
                <a:latin typeface="Arial" pitchFamily="34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естандартность </a:t>
            </a:r>
            <a:br>
              <a:rPr lang="ru-RU" sz="2400" dirty="0" smtClean="0">
                <a:latin typeface="Arial" pitchFamily="34" charset="0"/>
                <a:ea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О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тветственность </a:t>
            </a:r>
            <a:br>
              <a:rPr lang="ru-RU" sz="2400" dirty="0" smtClean="0">
                <a:latin typeface="Arial" pitchFamily="34" charset="0"/>
                <a:ea typeface="Times New Roman" pitchFamily="18" charset="0"/>
              </a:rPr>
            </a:b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C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</a:rPr>
              <a:t>амостоятельность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</a:t>
            </a:r>
            <a:br>
              <a:rPr lang="ru-RU" sz="2400" dirty="0" smtClean="0">
                <a:latin typeface="Arial" pitchFamily="34" charset="0"/>
                <a:ea typeface="Times New Roman" pitchFamily="18" charset="0"/>
              </a:rPr>
            </a:b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T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</a:rPr>
              <a:t>ворчество</a:t>
            </a:r>
            <a:endParaRPr lang="ru-RU" sz="2400" dirty="0" smtClean="0"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</a:rPr>
              <a:t>Ь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царь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46" y="3357562"/>
            <a:ext cx="2600654" cy="3223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84" y="4656922"/>
            <a:ext cx="1857388" cy="220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57422" y="1000108"/>
            <a:ext cx="4705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Работать, действовать, внедрять, применять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царь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46" y="3357562"/>
            <a:ext cx="2600654" cy="3223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84" y="4656922"/>
            <a:ext cx="1857388" cy="220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5918" y="857232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Грамотность —степень владения человеком навыками письма и чтения на родном языке; фундамент, на котором можно построить дальнейшее развитие человека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Temp\Rar$DIa0.502\полянка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царь ц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46" y="3357562"/>
            <a:ext cx="2600654" cy="3223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ВОВКА Ц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84" y="4656922"/>
            <a:ext cx="1857388" cy="220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4348" y="1714488"/>
            <a:ext cx="6562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А. Леонтьев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1014</Words>
  <Application>Microsoft Office PowerPoint</Application>
  <PresentationFormat>Экран (4:3)</PresentationFormat>
  <Paragraphs>177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29.12.22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Важные компоненты  функциональной грамотности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Приём «Задачи с недостающими данными» </vt:lpstr>
      <vt:lpstr>Приём «Закономерности» </vt:lpstr>
      <vt:lpstr>Приём «Уголки»  </vt:lpstr>
      <vt:lpstr>Приём «Сравнение» </vt:lpstr>
      <vt:lpstr>Прием «Корзина идей»</vt:lpstr>
      <vt:lpstr>Приём «Решение жизненных задач»  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115</cp:revision>
  <dcterms:created xsi:type="dcterms:W3CDTF">2022-12-04T00:20:53Z</dcterms:created>
  <dcterms:modified xsi:type="dcterms:W3CDTF">2022-12-27T21:27:00Z</dcterms:modified>
</cp:coreProperties>
</file>